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6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7" r:id="rId16"/>
    <p:sldId id="288" r:id="rId17"/>
    <p:sldId id="289" r:id="rId18"/>
    <p:sldId id="290" r:id="rId19"/>
    <p:sldId id="291" r:id="rId20"/>
    <p:sldId id="275" r:id="rId21"/>
    <p:sldId id="274" r:id="rId22"/>
    <p:sldId id="272" r:id="rId23"/>
    <p:sldId id="261" r:id="rId24"/>
    <p:sldId id="28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F"/>
    <a:srgbClr val="D9D4C9"/>
    <a:srgbClr val="B5AB95"/>
    <a:srgbClr val="8F8163"/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0F251-7D34-4AFA-B6B4-5E6D25C19A4B}" v="93" dt="2023-09-13T20:29:40.456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2" autoAdjust="0"/>
    <p:restoredTop sz="90690" autoAdjust="0"/>
  </p:normalViewPr>
  <p:slideViewPr>
    <p:cSldViewPr snapToGrid="0">
      <p:cViewPr varScale="1">
        <p:scale>
          <a:sx n="104" d="100"/>
          <a:sy n="104" d="100"/>
        </p:scale>
        <p:origin x="64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a Buchníčková" userId="beb1be80f67ddfbc" providerId="LiveId" clId="{1510F251-7D34-4AFA-B6B4-5E6D25C19A4B}"/>
    <pc:docChg chg="undo redo custSel addSld delSld modSld sldOrd modMainMaster">
      <pc:chgData name="Michaela Buchníčková" userId="beb1be80f67ddfbc" providerId="LiveId" clId="{1510F251-7D34-4AFA-B6B4-5E6D25C19A4B}" dt="2023-09-14T06:26:24.545" v="5364"/>
      <pc:docMkLst>
        <pc:docMk/>
      </pc:docMkLst>
      <pc:sldChg chg="modSp mod setBg">
        <pc:chgData name="Michaela Buchníčková" userId="beb1be80f67ddfbc" providerId="LiveId" clId="{1510F251-7D34-4AFA-B6B4-5E6D25C19A4B}" dt="2023-09-01T05:45:42.568" v="4817" actId="403"/>
        <pc:sldMkLst>
          <pc:docMk/>
          <pc:sldMk cId="2586058810" sldId="256"/>
        </pc:sldMkLst>
        <pc:spChg chg="mod">
          <ac:chgData name="Michaela Buchníčková" userId="beb1be80f67ddfbc" providerId="LiveId" clId="{1510F251-7D34-4AFA-B6B4-5E6D25C19A4B}" dt="2023-09-01T05:45:21.716" v="4813" actId="1076"/>
          <ac:spMkLst>
            <pc:docMk/>
            <pc:sldMk cId="2586058810" sldId="256"/>
            <ac:spMk id="2" creationId="{CFE75451-6A4B-484B-9ED1-353CCE25B0F4}"/>
          </ac:spMkLst>
        </pc:spChg>
        <pc:spChg chg="mod">
          <ac:chgData name="Michaela Buchníčková" userId="beb1be80f67ddfbc" providerId="LiveId" clId="{1510F251-7D34-4AFA-B6B4-5E6D25C19A4B}" dt="2023-09-01T05:45:42.568" v="4817" actId="403"/>
          <ac:spMkLst>
            <pc:docMk/>
            <pc:sldMk cId="2586058810" sldId="256"/>
            <ac:spMk id="3" creationId="{0236A1B4-B8D1-4A72-8E20-0703F54BF1FE}"/>
          </ac:spMkLst>
        </pc:spChg>
      </pc:sldChg>
      <pc:sldChg chg="modSp del mod">
        <pc:chgData name="Michaela Buchníčková" userId="beb1be80f67ddfbc" providerId="LiveId" clId="{1510F251-7D34-4AFA-B6B4-5E6D25C19A4B}" dt="2023-08-23T13:52:56.975" v="607" actId="2696"/>
        <pc:sldMkLst>
          <pc:docMk/>
          <pc:sldMk cId="1713219598" sldId="257"/>
        </pc:sldMkLst>
        <pc:spChg chg="mod">
          <ac:chgData name="Michaela Buchníčková" userId="beb1be80f67ddfbc" providerId="LiveId" clId="{1510F251-7D34-4AFA-B6B4-5E6D25C19A4B}" dt="2023-08-23T13:50:36.697" v="442" actId="2711"/>
          <ac:spMkLst>
            <pc:docMk/>
            <pc:sldMk cId="1713219598" sldId="257"/>
            <ac:spMk id="2" creationId="{1BEF5859-10C9-4588-9727-B9362E26C29D}"/>
          </ac:spMkLst>
        </pc:spChg>
        <pc:spChg chg="mod">
          <ac:chgData name="Michaela Buchníčková" userId="beb1be80f67ddfbc" providerId="LiveId" clId="{1510F251-7D34-4AFA-B6B4-5E6D25C19A4B}" dt="2023-08-23T13:50:36.697" v="442" actId="2711"/>
          <ac:spMkLst>
            <pc:docMk/>
            <pc:sldMk cId="1713219598" sldId="257"/>
            <ac:spMk id="3" creationId="{5671D7E5-EF66-4BCD-8DAA-E9061157F0BE}"/>
          </ac:spMkLst>
        </pc:spChg>
        <pc:spChg chg="mod">
          <ac:chgData name="Michaela Buchníčková" userId="beb1be80f67ddfbc" providerId="LiveId" clId="{1510F251-7D34-4AFA-B6B4-5E6D25C19A4B}" dt="2023-08-23T13:50:36.697" v="442" actId="2711"/>
          <ac:spMkLst>
            <pc:docMk/>
            <pc:sldMk cId="1713219598" sldId="257"/>
            <ac:spMk id="4" creationId="{36C19884-873C-4D13-BE6D-318CF07B0D12}"/>
          </ac:spMkLst>
        </pc:spChg>
        <pc:spChg chg="mod">
          <ac:chgData name="Michaela Buchníčková" userId="beb1be80f67ddfbc" providerId="LiveId" clId="{1510F251-7D34-4AFA-B6B4-5E6D25C19A4B}" dt="2023-08-23T13:50:36.697" v="442" actId="2711"/>
          <ac:spMkLst>
            <pc:docMk/>
            <pc:sldMk cId="1713219598" sldId="257"/>
            <ac:spMk id="5" creationId="{9AB5BAF8-EA80-4AD4-8D83-5960C299573A}"/>
          </ac:spMkLst>
        </pc:spChg>
        <pc:spChg chg="mod">
          <ac:chgData name="Michaela Buchníčková" userId="beb1be80f67ddfbc" providerId="LiveId" clId="{1510F251-7D34-4AFA-B6B4-5E6D25C19A4B}" dt="2023-08-23T13:50:36.697" v="442" actId="2711"/>
          <ac:spMkLst>
            <pc:docMk/>
            <pc:sldMk cId="1713219598" sldId="257"/>
            <ac:spMk id="6" creationId="{7C991F00-87A7-45A6-8029-B097FA72498D}"/>
          </ac:spMkLst>
        </pc:spChg>
      </pc:sldChg>
      <pc:sldChg chg="addSp delSp modSp mod ord modNotesTx">
        <pc:chgData name="Michaela Buchníčková" userId="beb1be80f67ddfbc" providerId="LiveId" clId="{1510F251-7D34-4AFA-B6B4-5E6D25C19A4B}" dt="2023-09-13T21:15:45.860" v="5362" actId="20577"/>
        <pc:sldMkLst>
          <pc:docMk/>
          <pc:sldMk cId="1429429409" sldId="261"/>
        </pc:sldMkLst>
        <pc:spChg chg="mod">
          <ac:chgData name="Michaela Buchníčková" userId="beb1be80f67ddfbc" providerId="LiveId" clId="{1510F251-7D34-4AFA-B6B4-5E6D25C19A4B}" dt="2023-08-30T21:30:25.048" v="4247" actId="20577"/>
          <ac:spMkLst>
            <pc:docMk/>
            <pc:sldMk cId="1429429409" sldId="261"/>
            <ac:spMk id="2" creationId="{C4CA0637-CCAA-425E-A57A-6205AFDC8B8C}"/>
          </ac:spMkLst>
        </pc:spChg>
        <pc:spChg chg="add del mod">
          <ac:chgData name="Michaela Buchníčková" userId="beb1be80f67ddfbc" providerId="LiveId" clId="{1510F251-7D34-4AFA-B6B4-5E6D25C19A4B}" dt="2023-08-30T21:37:03.391" v="4361" actId="478"/>
          <ac:spMkLst>
            <pc:docMk/>
            <pc:sldMk cId="1429429409" sldId="261"/>
            <ac:spMk id="3" creationId="{D851C395-6BC4-4F00-B40B-069DBBB7C08B}"/>
          </ac:spMkLst>
        </pc:spChg>
        <pc:spChg chg="mod">
          <ac:chgData name="Michaela Buchníčková" userId="beb1be80f67ddfbc" providerId="LiveId" clId="{1510F251-7D34-4AFA-B6B4-5E6D25C19A4B}" dt="2023-08-30T21:47:31.867" v="4576" actId="20577"/>
          <ac:spMkLst>
            <pc:docMk/>
            <pc:sldMk cId="1429429409" sldId="261"/>
            <ac:spMk id="4" creationId="{A1D16151-9486-4A03-AE3A-F1CC562E0564}"/>
          </ac:spMkLst>
        </pc:spChg>
        <pc:spChg chg="add del mod">
          <ac:chgData name="Michaela Buchníčková" userId="beb1be80f67ddfbc" providerId="LiveId" clId="{1510F251-7D34-4AFA-B6B4-5E6D25C19A4B}" dt="2023-08-30T21:37:17.997" v="4364" actId="478"/>
          <ac:spMkLst>
            <pc:docMk/>
            <pc:sldMk cId="1429429409" sldId="261"/>
            <ac:spMk id="5" creationId="{DDE59236-37DD-4582-A2A0-3F9A13A3B55D}"/>
          </ac:spMkLst>
        </pc:spChg>
        <pc:spChg chg="del mod">
          <ac:chgData name="Michaela Buchníčková" userId="beb1be80f67ddfbc" providerId="LiveId" clId="{1510F251-7D34-4AFA-B6B4-5E6D25C19A4B}" dt="2023-08-30T21:45:51.470" v="4553" actId="478"/>
          <ac:spMkLst>
            <pc:docMk/>
            <pc:sldMk cId="1429429409" sldId="261"/>
            <ac:spMk id="6" creationId="{DE1CCF0F-F0BB-42D7-B3C2-C29336739F32}"/>
          </ac:spMkLst>
        </pc:spChg>
        <pc:spChg chg="add del mod">
          <ac:chgData name="Michaela Buchníčková" userId="beb1be80f67ddfbc" providerId="LiveId" clId="{1510F251-7D34-4AFA-B6B4-5E6D25C19A4B}" dt="2023-08-30T21:30:32.978" v="4248" actId="478"/>
          <ac:spMkLst>
            <pc:docMk/>
            <pc:sldMk cId="1429429409" sldId="261"/>
            <ac:spMk id="7" creationId="{F3CF6EF0-6898-D687-A895-FD4E59DD69A8}"/>
          </ac:spMkLst>
        </pc:spChg>
        <pc:spChg chg="add mod">
          <ac:chgData name="Michaela Buchníčková" userId="beb1be80f67ddfbc" providerId="LiveId" clId="{1510F251-7D34-4AFA-B6B4-5E6D25C19A4B}" dt="2023-08-30T20:35:14.770" v="3715" actId="1038"/>
          <ac:spMkLst>
            <pc:docMk/>
            <pc:sldMk cId="1429429409" sldId="261"/>
            <ac:spMk id="8" creationId="{9E461777-2220-E84C-53B1-1D7655A5C6DC}"/>
          </ac:spMkLst>
        </pc:spChg>
        <pc:spChg chg="del mod">
          <ac:chgData name="Michaela Buchníčková" userId="beb1be80f67ddfbc" providerId="LiveId" clId="{1510F251-7D34-4AFA-B6B4-5E6D25C19A4B}" dt="2023-08-23T13:53:06.788" v="608" actId="478"/>
          <ac:spMkLst>
            <pc:docMk/>
            <pc:sldMk cId="1429429409" sldId="261"/>
            <ac:spMk id="9" creationId="{B86AD343-7149-4E7C-BD28-3080F25980CF}"/>
          </ac:spMkLst>
        </pc:spChg>
        <pc:spChg chg="del mod">
          <ac:chgData name="Michaela Buchníčková" userId="beb1be80f67ddfbc" providerId="LiveId" clId="{1510F251-7D34-4AFA-B6B4-5E6D25C19A4B}" dt="2023-08-23T13:53:14.121" v="611" actId="478"/>
          <ac:spMkLst>
            <pc:docMk/>
            <pc:sldMk cId="1429429409" sldId="261"/>
            <ac:spMk id="10" creationId="{A865CC01-A53B-495A-820C-BEC2680EDC42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1429429409" sldId="261"/>
            <ac:spMk id="11" creationId="{7AE81C1E-A7C3-40CD-9C11-0C03A2221292}"/>
          </ac:spMkLst>
        </pc:spChg>
        <pc:spChg chg="add del mod">
          <ac:chgData name="Michaela Buchníčková" userId="beb1be80f67ddfbc" providerId="LiveId" clId="{1510F251-7D34-4AFA-B6B4-5E6D25C19A4B}" dt="2023-08-30T21:37:00.439" v="4359" actId="478"/>
          <ac:spMkLst>
            <pc:docMk/>
            <pc:sldMk cId="1429429409" sldId="261"/>
            <ac:spMk id="12" creationId="{CCA5166F-2ED7-129F-8058-4FD624540A6C}"/>
          </ac:spMkLst>
        </pc:spChg>
        <pc:spChg chg="add del mod">
          <ac:chgData name="Michaela Buchníčková" userId="beb1be80f67ddfbc" providerId="LiveId" clId="{1510F251-7D34-4AFA-B6B4-5E6D25C19A4B}" dt="2023-08-30T21:36:59.373" v="4357" actId="478"/>
          <ac:spMkLst>
            <pc:docMk/>
            <pc:sldMk cId="1429429409" sldId="261"/>
            <ac:spMk id="14" creationId="{FC5FFEF1-DA97-3E6B-973B-19C723081AC2}"/>
          </ac:spMkLst>
        </pc:spChg>
        <pc:spChg chg="add del mod">
          <ac:chgData name="Michaela Buchníčková" userId="beb1be80f67ddfbc" providerId="LiveId" clId="{1510F251-7D34-4AFA-B6B4-5E6D25C19A4B}" dt="2023-08-30T21:37:14.197" v="4363" actId="478"/>
          <ac:spMkLst>
            <pc:docMk/>
            <pc:sldMk cId="1429429409" sldId="261"/>
            <ac:spMk id="16" creationId="{AE46F339-3487-4F81-BCBA-77E5FC3D5A3B}"/>
          </ac:spMkLst>
        </pc:spChg>
        <pc:spChg chg="add del mod">
          <ac:chgData name="Michaela Buchníčková" userId="beb1be80f67ddfbc" providerId="LiveId" clId="{1510F251-7D34-4AFA-B6B4-5E6D25C19A4B}" dt="2023-08-30T21:37:23.020" v="4365" actId="478"/>
          <ac:spMkLst>
            <pc:docMk/>
            <pc:sldMk cId="1429429409" sldId="261"/>
            <ac:spMk id="18" creationId="{9E690B94-C928-BC52-CB33-30F8C0F7211D}"/>
          </ac:spMkLst>
        </pc:spChg>
        <pc:spChg chg="add del mod">
          <ac:chgData name="Michaela Buchníčková" userId="beb1be80f67ddfbc" providerId="LiveId" clId="{1510F251-7D34-4AFA-B6B4-5E6D25C19A4B}" dt="2023-08-30T21:37:59.479" v="4368"/>
          <ac:spMkLst>
            <pc:docMk/>
            <pc:sldMk cId="1429429409" sldId="261"/>
            <ac:spMk id="20" creationId="{7F4E8E6A-FD44-3CF1-EC18-FA91E3C84702}"/>
          </ac:spMkLst>
        </pc:spChg>
        <pc:spChg chg="add del mod">
          <ac:chgData name="Michaela Buchníčková" userId="beb1be80f67ddfbc" providerId="LiveId" clId="{1510F251-7D34-4AFA-B6B4-5E6D25C19A4B}" dt="2023-08-30T21:46:00.421" v="4556" actId="478"/>
          <ac:spMkLst>
            <pc:docMk/>
            <pc:sldMk cId="1429429409" sldId="261"/>
            <ac:spMk id="25" creationId="{4EEE326F-6D64-B685-06A0-E9395B386854}"/>
          </ac:spMkLst>
        </pc:spChg>
        <pc:spChg chg="add del mod">
          <ac:chgData name="Michaela Buchníčková" userId="beb1be80f67ddfbc" providerId="LiveId" clId="{1510F251-7D34-4AFA-B6B4-5E6D25C19A4B}" dt="2023-08-30T21:46:03.177" v="4557" actId="478"/>
          <ac:spMkLst>
            <pc:docMk/>
            <pc:sldMk cId="1429429409" sldId="261"/>
            <ac:spMk id="27" creationId="{58D44A27-0EB9-5354-EE7F-0D2FFA9D742B}"/>
          </ac:spMkLst>
        </pc:spChg>
        <pc:spChg chg="add mod">
          <ac:chgData name="Michaela Buchníčková" userId="beb1be80f67ddfbc" providerId="LiveId" clId="{1510F251-7D34-4AFA-B6B4-5E6D25C19A4B}" dt="2023-08-30T21:48:01.784" v="4586" actId="20577"/>
          <ac:spMkLst>
            <pc:docMk/>
            <pc:sldMk cId="1429429409" sldId="261"/>
            <ac:spMk id="28" creationId="{FC10A627-6636-DE0E-39AD-170FC0553112}"/>
          </ac:spMkLst>
        </pc:spChg>
        <pc:graphicFrameChg chg="add mod modGraphic">
          <ac:chgData name="Michaela Buchníčková" userId="beb1be80f67ddfbc" providerId="LiveId" clId="{1510F251-7D34-4AFA-B6B4-5E6D25C19A4B}" dt="2023-09-13T21:15:45.860" v="5362" actId="20577"/>
          <ac:graphicFrameMkLst>
            <pc:docMk/>
            <pc:sldMk cId="1429429409" sldId="261"/>
            <ac:graphicFrameMk id="9" creationId="{9C497665-91F7-416A-AB51-11A2C045B9B3}"/>
          </ac:graphicFrameMkLst>
        </pc:graphicFrameChg>
        <pc:graphicFrameChg chg="add del mod">
          <ac:chgData name="Michaela Buchníčková" userId="beb1be80f67ddfbc" providerId="LiveId" clId="{1510F251-7D34-4AFA-B6B4-5E6D25C19A4B}" dt="2023-08-30T21:37:59.479" v="4368"/>
          <ac:graphicFrameMkLst>
            <pc:docMk/>
            <pc:sldMk cId="1429429409" sldId="261"/>
            <ac:graphicFrameMk id="19" creationId="{C6329F3C-2C10-462C-93E1-624FDE4F3E6B}"/>
          </ac:graphicFrameMkLst>
        </pc:graphicFrameChg>
        <pc:graphicFrameChg chg="add del mod">
          <ac:chgData name="Michaela Buchníčková" userId="beb1be80f67ddfbc" providerId="LiveId" clId="{1510F251-7D34-4AFA-B6B4-5E6D25C19A4B}" dt="2023-08-30T21:38:38.458" v="4373"/>
          <ac:graphicFrameMkLst>
            <pc:docMk/>
            <pc:sldMk cId="1429429409" sldId="261"/>
            <ac:graphicFrameMk id="21" creationId="{35E06FFA-06E6-19A8-2BA2-C16E5AB9462C}"/>
          </ac:graphicFrameMkLst>
        </pc:graphicFrameChg>
        <pc:graphicFrameChg chg="add del mod">
          <ac:chgData name="Michaela Buchníčková" userId="beb1be80f67ddfbc" providerId="LiveId" clId="{1510F251-7D34-4AFA-B6B4-5E6D25C19A4B}" dt="2023-08-30T21:40:01.182" v="4411"/>
          <ac:graphicFrameMkLst>
            <pc:docMk/>
            <pc:sldMk cId="1429429409" sldId="261"/>
            <ac:graphicFrameMk id="22" creationId="{ADB3394B-ED32-443C-CC4D-740FFF0CCD75}"/>
          </ac:graphicFrameMkLst>
        </pc:graphicFrameChg>
        <pc:graphicFrameChg chg="add del mod">
          <ac:chgData name="Michaela Buchníčková" userId="beb1be80f67ddfbc" providerId="LiveId" clId="{1510F251-7D34-4AFA-B6B4-5E6D25C19A4B}" dt="2023-08-30T21:42:30.220" v="4478"/>
          <ac:graphicFrameMkLst>
            <pc:docMk/>
            <pc:sldMk cId="1429429409" sldId="261"/>
            <ac:graphicFrameMk id="23" creationId="{54705A2E-F818-5696-ED41-4C6174131880}"/>
          </ac:graphicFrameMkLst>
        </pc:graphicFrameChg>
      </pc:sldChg>
      <pc:sldChg chg="addSp delSp modSp del mod modClrScheme chgLayout">
        <pc:chgData name="Michaela Buchníčková" userId="beb1be80f67ddfbc" providerId="LiveId" clId="{1510F251-7D34-4AFA-B6B4-5E6D25C19A4B}" dt="2023-08-29T13:02:31.167" v="3424" actId="2696"/>
        <pc:sldMkLst>
          <pc:docMk/>
          <pc:sldMk cId="1969787568" sldId="271"/>
        </pc:sldMkLst>
        <pc:spChg chg="del mod">
          <ac:chgData name="Michaela Buchníčková" userId="beb1be80f67ddfbc" providerId="LiveId" clId="{1510F251-7D34-4AFA-B6B4-5E6D25C19A4B}" dt="2023-08-24T12:51:15.152" v="2482" actId="478"/>
          <ac:spMkLst>
            <pc:docMk/>
            <pc:sldMk cId="1969787568" sldId="271"/>
            <ac:spMk id="2" creationId="{8BDF1EDE-5423-435C-B149-87AB1BC22B83}"/>
          </ac:spMkLst>
        </pc:spChg>
        <pc:spChg chg="del mod">
          <ac:chgData name="Michaela Buchníčková" userId="beb1be80f67ddfbc" providerId="LiveId" clId="{1510F251-7D34-4AFA-B6B4-5E6D25C19A4B}" dt="2023-08-23T15:02:01.366" v="1364" actId="478"/>
          <ac:spMkLst>
            <pc:docMk/>
            <pc:sldMk cId="1969787568" sldId="271"/>
            <ac:spMk id="3" creationId="{AF64C29E-DF30-4DC6-AB95-2016F9A703B6}"/>
          </ac:spMkLst>
        </pc:spChg>
        <pc:spChg chg="del mod">
          <ac:chgData name="Michaela Buchníčková" userId="beb1be80f67ddfbc" providerId="LiveId" clId="{1510F251-7D34-4AFA-B6B4-5E6D25C19A4B}" dt="2023-08-23T13:53:34.815" v="616" actId="478"/>
          <ac:spMkLst>
            <pc:docMk/>
            <pc:sldMk cId="1969787568" sldId="271"/>
            <ac:spMk id="4" creationId="{A47C7382-18E7-4821-8C61-461D6BBE08FC}"/>
          </ac:spMkLst>
        </pc:spChg>
        <pc:spChg chg="del">
          <ac:chgData name="Michaela Buchníčková" userId="beb1be80f67ddfbc" providerId="LiveId" clId="{1510F251-7D34-4AFA-B6B4-5E6D25C19A4B}" dt="2023-08-23T13:53:39.293" v="617" actId="478"/>
          <ac:spMkLst>
            <pc:docMk/>
            <pc:sldMk cId="1969787568" sldId="271"/>
            <ac:spMk id="5" creationId="{3990FA1B-5022-47AB-A0AE-8F5C5797997C}"/>
          </ac:spMkLst>
        </pc:spChg>
        <pc:spChg chg="mod modVis">
          <ac:chgData name="Michaela Buchníčková" userId="beb1be80f67ddfbc" providerId="LiveId" clId="{1510F251-7D34-4AFA-B6B4-5E6D25C19A4B}" dt="2023-08-29T09:39:46.423" v="3340" actId="26606"/>
          <ac:spMkLst>
            <pc:docMk/>
            <pc:sldMk cId="1969787568" sldId="271"/>
            <ac:spMk id="6" creationId="{4C127D99-645F-4FCF-9573-FDFE2A344FA9}"/>
          </ac:spMkLst>
        </pc:spChg>
        <pc:spChg chg="add del mod">
          <ac:chgData name="Michaela Buchníčková" userId="beb1be80f67ddfbc" providerId="LiveId" clId="{1510F251-7D34-4AFA-B6B4-5E6D25C19A4B}" dt="2023-08-23T15:02:03.393" v="1365" actId="478"/>
          <ac:spMkLst>
            <pc:docMk/>
            <pc:sldMk cId="1969787568" sldId="271"/>
            <ac:spMk id="8" creationId="{02B6046F-814F-16C5-87F5-BD87182B08AC}"/>
          </ac:spMkLst>
        </pc:spChg>
        <pc:spChg chg="add del mod">
          <ac:chgData name="Michaela Buchníčková" userId="beb1be80f67ddfbc" providerId="LiveId" clId="{1510F251-7D34-4AFA-B6B4-5E6D25C19A4B}" dt="2023-08-24T12:51:19.621" v="2483" actId="478"/>
          <ac:spMkLst>
            <pc:docMk/>
            <pc:sldMk cId="1969787568" sldId="271"/>
            <ac:spMk id="10" creationId="{176F9C49-CC38-6CBB-2521-469C7F415A6A}"/>
          </ac:spMkLst>
        </pc:spChg>
        <pc:spChg chg="add mod">
          <ac:chgData name="Michaela Buchníčková" userId="beb1be80f67ddfbc" providerId="LiveId" clId="{1510F251-7D34-4AFA-B6B4-5E6D25C19A4B}" dt="2023-08-29T13:00:59.746" v="3420" actId="20577"/>
          <ac:spMkLst>
            <pc:docMk/>
            <pc:sldMk cId="1969787568" sldId="271"/>
            <ac:spMk id="11" creationId="{6CDB5857-201B-30F2-DC0B-607CEF994C99}"/>
          </ac:spMkLst>
        </pc:spChg>
        <pc:spChg chg="add del mod">
          <ac:chgData name="Michaela Buchníčková" userId="beb1be80f67ddfbc" providerId="LiveId" clId="{1510F251-7D34-4AFA-B6B4-5E6D25C19A4B}" dt="2023-08-29T13:00:27.582" v="3371" actId="478"/>
          <ac:spMkLst>
            <pc:docMk/>
            <pc:sldMk cId="1969787568" sldId="271"/>
            <ac:spMk id="13" creationId="{B0446E32-4201-5F5D-E46E-159F7831CCD8}"/>
          </ac:spMkLst>
        </pc:spChg>
      </pc:sldChg>
      <pc:sldChg chg="addSp delSp modSp mod ord setBg modNotesTx">
        <pc:chgData name="Michaela Buchníčková" userId="beb1be80f67ddfbc" providerId="LiveId" clId="{1510F251-7D34-4AFA-B6B4-5E6D25C19A4B}" dt="2023-09-13T20:35:06.808" v="5346" actId="6549"/>
        <pc:sldMkLst>
          <pc:docMk/>
          <pc:sldMk cId="3650029153" sldId="272"/>
        </pc:sldMkLst>
        <pc:spChg chg="add mod">
          <ac:chgData name="Michaela Buchníčková" userId="beb1be80f67ddfbc" providerId="LiveId" clId="{1510F251-7D34-4AFA-B6B4-5E6D25C19A4B}" dt="2023-09-01T05:48:14.959" v="4850" actId="6549"/>
          <ac:spMkLst>
            <pc:docMk/>
            <pc:sldMk cId="3650029153" sldId="272"/>
            <ac:spMk id="2" creationId="{FE577B08-16FC-6AAD-9967-778EC5BE14E3}"/>
          </ac:spMkLst>
        </pc:spChg>
        <pc:spChg chg="add mod">
          <ac:chgData name="Michaela Buchníčková" userId="beb1be80f67ddfbc" providerId="LiveId" clId="{1510F251-7D34-4AFA-B6B4-5E6D25C19A4B}" dt="2023-08-30T20:34:25.640" v="3706" actId="1035"/>
          <ac:spMkLst>
            <pc:docMk/>
            <pc:sldMk cId="3650029153" sldId="272"/>
            <ac:spMk id="3" creationId="{127BB5A3-A473-E652-B914-43B63769634D}"/>
          </ac:spMkLst>
        </pc:spChg>
        <pc:spChg chg="del">
          <ac:chgData name="Michaela Buchníčková" userId="beb1be80f67ddfbc" providerId="LiveId" clId="{1510F251-7D34-4AFA-B6B4-5E6D25C19A4B}" dt="2023-08-23T13:53:27.589" v="614" actId="478"/>
          <ac:spMkLst>
            <pc:docMk/>
            <pc:sldMk cId="3650029153" sldId="272"/>
            <ac:spMk id="7" creationId="{C50E6092-584C-AF17-F36B-D9CF051DF711}"/>
          </ac:spMkLst>
        </pc:spChg>
        <pc:spChg chg="del mod">
          <ac:chgData name="Michaela Buchníčková" userId="beb1be80f67ddfbc" providerId="LiveId" clId="{1510F251-7D34-4AFA-B6B4-5E6D25C19A4B}" dt="2023-08-23T13:53:20.320" v="613" actId="478"/>
          <ac:spMkLst>
            <pc:docMk/>
            <pc:sldMk cId="3650029153" sldId="272"/>
            <ac:spMk id="8" creationId="{F8AFA807-E2A1-B49C-20C7-F36CD50EF9AF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3650029153" sldId="272"/>
            <ac:spMk id="9" creationId="{4741F79A-46EA-68C9-7625-A048A9AD2687}"/>
          </ac:spMkLst>
        </pc:spChg>
        <pc:spChg chg="mod">
          <ac:chgData name="Michaela Buchníčková" userId="beb1be80f67ddfbc" providerId="LiveId" clId="{1510F251-7D34-4AFA-B6B4-5E6D25C19A4B}" dt="2023-08-30T21:26:36.396" v="4202" actId="20577"/>
          <ac:spMkLst>
            <pc:docMk/>
            <pc:sldMk cId="3650029153" sldId="272"/>
            <ac:spMk id="10" creationId="{48B4FA42-886A-BCD8-CB0C-A07B3F3705FF}"/>
          </ac:spMkLst>
        </pc:spChg>
        <pc:graphicFrameChg chg="add del mod">
          <ac:chgData name="Michaela Buchníčková" userId="beb1be80f67ddfbc" providerId="LiveId" clId="{1510F251-7D34-4AFA-B6B4-5E6D25C19A4B}" dt="2023-08-30T21:25:26.884" v="4189"/>
          <ac:graphicFrameMkLst>
            <pc:docMk/>
            <pc:sldMk cId="3650029153" sldId="272"/>
            <ac:graphicFrameMk id="4" creationId="{1F35FAF9-061C-05C5-BB70-F89B1035D7B1}"/>
          </ac:graphicFrameMkLst>
        </pc:graphicFrameChg>
        <pc:graphicFrameChg chg="add del mod">
          <ac:chgData name="Michaela Buchníčková" userId="beb1be80f67ddfbc" providerId="LiveId" clId="{1510F251-7D34-4AFA-B6B4-5E6D25C19A4B}" dt="2023-08-30T21:25:40.931" v="4191"/>
          <ac:graphicFrameMkLst>
            <pc:docMk/>
            <pc:sldMk cId="3650029153" sldId="272"/>
            <ac:graphicFrameMk id="5" creationId="{FB08AF0C-7300-1F68-2665-8BF760040AC2}"/>
          </ac:graphicFrameMkLst>
        </pc:graphicFrameChg>
        <pc:graphicFrameChg chg="mod modGraphic">
          <ac:chgData name="Michaela Buchníčková" userId="beb1be80f67ddfbc" providerId="LiveId" clId="{1510F251-7D34-4AFA-B6B4-5E6D25C19A4B}" dt="2023-08-30T21:51:04.422" v="4604" actId="20577"/>
          <ac:graphicFrameMkLst>
            <pc:docMk/>
            <pc:sldMk cId="3650029153" sldId="272"/>
            <ac:graphicFrameMk id="12" creationId="{A2B21C66-A6AB-08A9-E5E8-C8B6020EBC1E}"/>
          </ac:graphicFrameMkLst>
        </pc:graphicFrameChg>
      </pc:sldChg>
      <pc:sldChg chg="addSp delSp modSp add del mod setBg modNotesTx">
        <pc:chgData name="Michaela Buchníčková" userId="beb1be80f67ddfbc" providerId="LiveId" clId="{1510F251-7D34-4AFA-B6B4-5E6D25C19A4B}" dt="2023-08-30T21:49:35.680" v="4596" actId="2696"/>
        <pc:sldMkLst>
          <pc:docMk/>
          <pc:sldMk cId="1324259161" sldId="273"/>
        </pc:sldMkLst>
        <pc:spChg chg="add mod">
          <ac:chgData name="Michaela Buchníčková" userId="beb1be80f67ddfbc" providerId="LiveId" clId="{1510F251-7D34-4AFA-B6B4-5E6D25C19A4B}" dt="2023-08-30T20:34:42.588" v="3709"/>
          <ac:spMkLst>
            <pc:docMk/>
            <pc:sldMk cId="1324259161" sldId="273"/>
            <ac:spMk id="2" creationId="{FCB4854D-1021-B03C-B0E3-B9708B9453F2}"/>
          </ac:spMkLst>
        </pc:spChg>
        <pc:spChg chg="add del mod">
          <ac:chgData name="Michaela Buchníčková" userId="beb1be80f67ddfbc" providerId="LiveId" clId="{1510F251-7D34-4AFA-B6B4-5E6D25C19A4B}" dt="2023-08-30T21:28:05.619" v="4208" actId="478"/>
          <ac:spMkLst>
            <pc:docMk/>
            <pc:sldMk cId="1324259161" sldId="273"/>
            <ac:spMk id="4" creationId="{7B6CECA5-2671-241C-B740-F0F55FEB28A1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1324259161" sldId="273"/>
            <ac:spMk id="9" creationId="{4741F79A-46EA-68C9-7625-A048A9AD2687}"/>
          </ac:spMkLst>
        </pc:spChg>
        <pc:spChg chg="mod">
          <ac:chgData name="Michaela Buchníčková" userId="beb1be80f67ddfbc" providerId="LiveId" clId="{1510F251-7D34-4AFA-B6B4-5E6D25C19A4B}" dt="2023-08-30T21:29:23.186" v="4220"/>
          <ac:spMkLst>
            <pc:docMk/>
            <pc:sldMk cId="1324259161" sldId="273"/>
            <ac:spMk id="10" creationId="{48B4FA42-886A-BCD8-CB0C-A07B3F3705FF}"/>
          </ac:spMkLst>
        </pc:spChg>
        <pc:graphicFrameChg chg="add del mod modGraphic">
          <ac:chgData name="Michaela Buchníčková" userId="beb1be80f67ddfbc" providerId="LiveId" clId="{1510F251-7D34-4AFA-B6B4-5E6D25C19A4B}" dt="2023-08-30T21:31:36.524" v="4252"/>
          <ac:graphicFrameMkLst>
            <pc:docMk/>
            <pc:sldMk cId="1324259161" sldId="273"/>
            <ac:graphicFrameMk id="12" creationId="{A2B21C66-A6AB-08A9-E5E8-C8B6020EBC1E}"/>
          </ac:graphicFrameMkLst>
        </pc:graphicFrameChg>
      </pc:sldChg>
      <pc:sldChg chg="addSp delSp modSp add mod ord modNotesTx">
        <pc:chgData name="Michaela Buchníčková" userId="beb1be80f67ddfbc" providerId="LiveId" clId="{1510F251-7D34-4AFA-B6B4-5E6D25C19A4B}" dt="2023-09-01T06:14:14.750" v="5328" actId="114"/>
        <pc:sldMkLst>
          <pc:docMk/>
          <pc:sldMk cId="3048367559" sldId="274"/>
        </pc:sldMkLst>
        <pc:spChg chg="mod">
          <ac:chgData name="Michaela Buchníčková" userId="beb1be80f67ddfbc" providerId="LiveId" clId="{1510F251-7D34-4AFA-B6B4-5E6D25C19A4B}" dt="2023-09-01T05:49:14.702" v="4918" actId="1035"/>
          <ac:spMkLst>
            <pc:docMk/>
            <pc:sldMk cId="3048367559" sldId="274"/>
            <ac:spMk id="2" creationId="{C4CA0637-CCAA-425E-A57A-6205AFDC8B8C}"/>
          </ac:spMkLst>
        </pc:spChg>
        <pc:spChg chg="del mod">
          <ac:chgData name="Michaela Buchníčková" userId="beb1be80f67ddfbc" providerId="LiveId" clId="{1510F251-7D34-4AFA-B6B4-5E6D25C19A4B}" dt="2023-08-23T15:03:06.205" v="1373" actId="478"/>
          <ac:spMkLst>
            <pc:docMk/>
            <pc:sldMk cId="3048367559" sldId="274"/>
            <ac:spMk id="3" creationId="{D851C395-6BC4-4F00-B40B-069DBBB7C08B}"/>
          </ac:spMkLst>
        </pc:spChg>
        <pc:spChg chg="add del mod">
          <ac:chgData name="Michaela Buchníčková" userId="beb1be80f67ddfbc" providerId="LiveId" clId="{1510F251-7D34-4AFA-B6B4-5E6D25C19A4B}" dt="2023-08-30T20:35:35.706" v="3716" actId="478"/>
          <ac:spMkLst>
            <pc:docMk/>
            <pc:sldMk cId="3048367559" sldId="274"/>
            <ac:spMk id="3" creationId="{ED6479AF-5619-30F6-8ABE-54490CF1A305}"/>
          </ac:spMkLst>
        </pc:spChg>
        <pc:spChg chg="add mod">
          <ac:chgData name="Michaela Buchníčková" userId="beb1be80f67ddfbc" providerId="LiveId" clId="{1510F251-7D34-4AFA-B6B4-5E6D25C19A4B}" dt="2023-08-30T20:35:36.719" v="3717"/>
          <ac:spMkLst>
            <pc:docMk/>
            <pc:sldMk cId="3048367559" sldId="274"/>
            <ac:spMk id="4" creationId="{2EEE5733-3383-B5C8-8E72-C120BB647B21}"/>
          </ac:spMkLst>
        </pc:spChg>
        <pc:spChg chg="del mod">
          <ac:chgData name="Michaela Buchníčková" userId="beb1be80f67ddfbc" providerId="LiveId" clId="{1510F251-7D34-4AFA-B6B4-5E6D25C19A4B}" dt="2023-08-23T15:03:06.205" v="1373" actId="478"/>
          <ac:spMkLst>
            <pc:docMk/>
            <pc:sldMk cId="3048367559" sldId="274"/>
            <ac:spMk id="4" creationId="{A1D16151-9486-4A03-AE3A-F1CC562E0564}"/>
          </ac:spMkLst>
        </pc:spChg>
        <pc:spChg chg="add mod">
          <ac:chgData name="Michaela Buchníčková" userId="beb1be80f67ddfbc" providerId="LiveId" clId="{1510F251-7D34-4AFA-B6B4-5E6D25C19A4B}" dt="2023-09-01T06:14:14.750" v="5328" actId="114"/>
          <ac:spMkLst>
            <pc:docMk/>
            <pc:sldMk cId="3048367559" sldId="274"/>
            <ac:spMk id="5" creationId="{C20FF7B9-EF61-113F-56B2-3B526F996DA1}"/>
          </ac:spMkLst>
        </pc:spChg>
        <pc:spChg chg="del mod">
          <ac:chgData name="Michaela Buchníčková" userId="beb1be80f67ddfbc" providerId="LiveId" clId="{1510F251-7D34-4AFA-B6B4-5E6D25C19A4B}" dt="2023-08-23T15:03:06.205" v="1373" actId="478"/>
          <ac:spMkLst>
            <pc:docMk/>
            <pc:sldMk cId="3048367559" sldId="274"/>
            <ac:spMk id="5" creationId="{DDE59236-37DD-4582-A2A0-3F9A13A3B55D}"/>
          </ac:spMkLst>
        </pc:spChg>
        <pc:spChg chg="del mod">
          <ac:chgData name="Michaela Buchníčková" userId="beb1be80f67ddfbc" providerId="LiveId" clId="{1510F251-7D34-4AFA-B6B4-5E6D25C19A4B}" dt="2023-08-23T15:03:06.205" v="1373" actId="478"/>
          <ac:spMkLst>
            <pc:docMk/>
            <pc:sldMk cId="3048367559" sldId="274"/>
            <ac:spMk id="6" creationId="{DE1CCF0F-F0BB-42D7-B3C2-C29336739F32}"/>
          </ac:spMkLst>
        </pc:spChg>
        <pc:spChg chg="del mod">
          <ac:chgData name="Michaela Buchníčková" userId="beb1be80f67ddfbc" providerId="LiveId" clId="{1510F251-7D34-4AFA-B6B4-5E6D25C19A4B}" dt="2023-08-30T21:06:48.782" v="4016" actId="478"/>
          <ac:spMkLst>
            <pc:docMk/>
            <pc:sldMk cId="3048367559" sldId="274"/>
            <ac:spMk id="7" creationId="{F3CF6EF0-6898-D687-A895-FD4E59DD69A8}"/>
          </ac:spMkLst>
        </pc:spChg>
        <pc:spChg chg="add del mod">
          <ac:chgData name="Michaela Buchníčková" userId="beb1be80f67ddfbc" providerId="LiveId" clId="{1510F251-7D34-4AFA-B6B4-5E6D25C19A4B}" dt="2023-08-23T15:03:21.712" v="1378" actId="478"/>
          <ac:spMkLst>
            <pc:docMk/>
            <pc:sldMk cId="3048367559" sldId="274"/>
            <ac:spMk id="9" creationId="{EA68C9CE-C141-3514-3AD6-D6E8321CD8F7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3048367559" sldId="274"/>
            <ac:spMk id="11" creationId="{7AE81C1E-A7C3-40CD-9C11-0C03A2221292}"/>
          </ac:spMkLst>
        </pc:spChg>
        <pc:spChg chg="add del mod">
          <ac:chgData name="Michaela Buchníčková" userId="beb1be80f67ddfbc" providerId="LiveId" clId="{1510F251-7D34-4AFA-B6B4-5E6D25C19A4B}" dt="2023-08-23T15:03:19.978" v="1377" actId="478"/>
          <ac:spMkLst>
            <pc:docMk/>
            <pc:sldMk cId="3048367559" sldId="274"/>
            <ac:spMk id="12" creationId="{DA6CA53A-879F-7714-9588-88F9E6125984}"/>
          </ac:spMkLst>
        </pc:spChg>
        <pc:spChg chg="add del mod">
          <ac:chgData name="Michaela Buchníčková" userId="beb1be80f67ddfbc" providerId="LiveId" clId="{1510F251-7D34-4AFA-B6B4-5E6D25C19A4B}" dt="2023-08-23T15:03:18.545" v="1376" actId="478"/>
          <ac:spMkLst>
            <pc:docMk/>
            <pc:sldMk cId="3048367559" sldId="274"/>
            <ac:spMk id="14" creationId="{7900D579-30CD-627E-FC2C-CE57B6F60DC9}"/>
          </ac:spMkLst>
        </pc:spChg>
        <pc:spChg chg="add del mod">
          <ac:chgData name="Michaela Buchníčková" userId="beb1be80f67ddfbc" providerId="LiveId" clId="{1510F251-7D34-4AFA-B6B4-5E6D25C19A4B}" dt="2023-08-23T15:03:11.079" v="1374" actId="478"/>
          <ac:spMkLst>
            <pc:docMk/>
            <pc:sldMk cId="3048367559" sldId="274"/>
            <ac:spMk id="16" creationId="{5DACAF01-235F-9EA5-FD20-7D4B5C3AF925}"/>
          </ac:spMkLst>
        </pc:spChg>
      </pc:sldChg>
      <pc:sldChg chg="addSp delSp modSp add mod ord">
        <pc:chgData name="Michaela Buchníčková" userId="beb1be80f67ddfbc" providerId="LiveId" clId="{1510F251-7D34-4AFA-B6B4-5E6D25C19A4B}" dt="2023-09-14T06:26:24.545" v="5364"/>
        <pc:sldMkLst>
          <pc:docMk/>
          <pc:sldMk cId="350762393" sldId="275"/>
        </pc:sldMkLst>
        <pc:spChg chg="mod">
          <ac:chgData name="Michaela Buchníčková" userId="beb1be80f67ddfbc" providerId="LiveId" clId="{1510F251-7D34-4AFA-B6B4-5E6D25C19A4B}" dt="2023-08-31T09:40:22.206" v="4755" actId="20577"/>
          <ac:spMkLst>
            <pc:docMk/>
            <pc:sldMk cId="350762393" sldId="275"/>
            <ac:spMk id="2" creationId="{C4CA0637-CCAA-425E-A57A-6205AFDC8B8C}"/>
          </ac:spMkLst>
        </pc:spChg>
        <pc:spChg chg="add mod">
          <ac:chgData name="Michaela Buchníčková" userId="beb1be80f67ddfbc" providerId="LiveId" clId="{1510F251-7D34-4AFA-B6B4-5E6D25C19A4B}" dt="2023-08-30T20:34:37.813" v="3708"/>
          <ac:spMkLst>
            <pc:docMk/>
            <pc:sldMk cId="350762393" sldId="275"/>
            <ac:spMk id="3" creationId="{A01B90AA-3D18-8B4D-72AA-BEDAF2045349}"/>
          </ac:spMkLst>
        </pc:spChg>
        <pc:spChg chg="add mod">
          <ac:chgData name="Michaela Buchníčková" userId="beb1be80f67ddfbc" providerId="LiveId" clId="{1510F251-7D34-4AFA-B6B4-5E6D25C19A4B}" dt="2023-09-01T06:15:27.072" v="5332" actId="20577"/>
          <ac:spMkLst>
            <pc:docMk/>
            <pc:sldMk cId="350762393" sldId="275"/>
            <ac:spMk id="4" creationId="{B1FA6AD6-79DD-D9B4-EE05-96CB7834B158}"/>
          </ac:spMkLst>
        </pc:spChg>
        <pc:spChg chg="del mod">
          <ac:chgData name="Michaela Buchníčková" userId="beb1be80f67ddfbc" providerId="LiveId" clId="{1510F251-7D34-4AFA-B6B4-5E6D25C19A4B}" dt="2023-08-30T20:40:26.917" v="3790" actId="478"/>
          <ac:spMkLst>
            <pc:docMk/>
            <pc:sldMk cId="350762393" sldId="275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350762393" sldId="275"/>
            <ac:spMk id="11" creationId="{7AE81C1E-A7C3-40CD-9C11-0C03A2221292}"/>
          </ac:spMkLst>
        </pc:spChg>
        <pc:inkChg chg="add del">
          <ac:chgData name="Michaela Buchníčková" userId="beb1be80f67ddfbc" providerId="LiveId" clId="{1510F251-7D34-4AFA-B6B4-5E6D25C19A4B}" dt="2023-09-13T13:41:04.452" v="5336"/>
          <ac:inkMkLst>
            <pc:docMk/>
            <pc:sldMk cId="350762393" sldId="275"/>
            <ac:inkMk id="5" creationId="{F6A188FB-8C4A-C90E-17B7-09921C35D748}"/>
          </ac:inkMkLst>
        </pc:inkChg>
      </pc:sldChg>
      <pc:sldChg chg="addSp delSp modSp add mod ord">
        <pc:chgData name="Michaela Buchníčková" userId="beb1be80f67ddfbc" providerId="LiveId" clId="{1510F251-7D34-4AFA-B6B4-5E6D25C19A4B}" dt="2023-08-30T20:51:02.038" v="3915"/>
        <pc:sldMkLst>
          <pc:docMk/>
          <pc:sldMk cId="3176250166" sldId="276"/>
        </pc:sldMkLst>
        <pc:spChg chg="mod">
          <ac:chgData name="Michaela Buchníčková" userId="beb1be80f67ddfbc" providerId="LiveId" clId="{1510F251-7D34-4AFA-B6B4-5E6D25C19A4B}" dt="2023-08-29T07:40:31.714" v="2872" actId="2711"/>
          <ac:spMkLst>
            <pc:docMk/>
            <pc:sldMk cId="3176250166" sldId="276"/>
            <ac:spMk id="2" creationId="{C4CA0637-CCAA-425E-A57A-6205AFDC8B8C}"/>
          </ac:spMkLst>
        </pc:spChg>
        <pc:spChg chg="add mod">
          <ac:chgData name="Michaela Buchníčková" userId="beb1be80f67ddfbc" providerId="LiveId" clId="{1510F251-7D34-4AFA-B6B4-5E6D25C19A4B}" dt="2023-08-29T07:45:19.932" v="2949" actId="20577"/>
          <ac:spMkLst>
            <pc:docMk/>
            <pc:sldMk cId="3176250166" sldId="276"/>
            <ac:spMk id="3" creationId="{8FA13A97-7F06-EB5D-6D7A-D409BBE4DFC4}"/>
          </ac:spMkLst>
        </pc:spChg>
        <pc:spChg chg="add del mod">
          <ac:chgData name="Michaela Buchníčková" userId="beb1be80f67ddfbc" providerId="LiveId" clId="{1510F251-7D34-4AFA-B6B4-5E6D25C19A4B}" dt="2023-08-30T20:41:23.030" v="3792" actId="1076"/>
          <ac:spMkLst>
            <pc:docMk/>
            <pc:sldMk cId="3176250166" sldId="276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3176250166" sldId="276"/>
            <ac:spMk id="11" creationId="{7AE81C1E-A7C3-40CD-9C11-0C03A2221292}"/>
          </ac:spMkLst>
        </pc:spChg>
      </pc:sldChg>
      <pc:sldChg chg="delSp new del mod">
        <pc:chgData name="Michaela Buchníčková" userId="beb1be80f67ddfbc" providerId="LiveId" clId="{1510F251-7D34-4AFA-B6B4-5E6D25C19A4B}" dt="2023-08-29T07:08:39.488" v="2855" actId="2696"/>
        <pc:sldMkLst>
          <pc:docMk/>
          <pc:sldMk cId="3643953436" sldId="276"/>
        </pc:sldMkLst>
        <pc:spChg chg="del">
          <ac:chgData name="Michaela Buchníčková" userId="beb1be80f67ddfbc" providerId="LiveId" clId="{1510F251-7D34-4AFA-B6B4-5E6D25C19A4B}" dt="2023-08-29T07:08:25.965" v="2852" actId="478"/>
          <ac:spMkLst>
            <pc:docMk/>
            <pc:sldMk cId="3643953436" sldId="276"/>
            <ac:spMk id="3" creationId="{3D53AB78-005A-D571-4445-85E000B383BE}"/>
          </ac:spMkLst>
        </pc:spChg>
        <pc:spChg chg="del">
          <ac:chgData name="Michaela Buchníčková" userId="beb1be80f67ddfbc" providerId="LiveId" clId="{1510F251-7D34-4AFA-B6B4-5E6D25C19A4B}" dt="2023-08-29T07:08:29.346" v="2853" actId="478"/>
          <ac:spMkLst>
            <pc:docMk/>
            <pc:sldMk cId="3643953436" sldId="276"/>
            <ac:spMk id="4" creationId="{0D1E4F0F-E948-C95A-FA4D-E2810C39B36C}"/>
          </ac:spMkLst>
        </pc:spChg>
        <pc:spChg chg="del">
          <ac:chgData name="Michaela Buchníčková" userId="beb1be80f67ddfbc" providerId="LiveId" clId="{1510F251-7D34-4AFA-B6B4-5E6D25C19A4B}" dt="2023-08-29T07:08:32.554" v="2854" actId="478"/>
          <ac:spMkLst>
            <pc:docMk/>
            <pc:sldMk cId="3643953436" sldId="276"/>
            <ac:spMk id="5" creationId="{C3F3A31A-C8A7-4B14-8D50-4E4728CA4064}"/>
          </ac:spMkLst>
        </pc:spChg>
      </pc:sldChg>
      <pc:sldChg chg="addSp delSp modSp add mod">
        <pc:chgData name="Michaela Buchníčková" userId="beb1be80f67ddfbc" providerId="LiveId" clId="{1510F251-7D34-4AFA-B6B4-5E6D25C19A4B}" dt="2023-08-30T21:05:23.809" v="4008" actId="1076"/>
        <pc:sldMkLst>
          <pc:docMk/>
          <pc:sldMk cId="4243106713" sldId="277"/>
        </pc:sldMkLst>
        <pc:spChg chg="mod">
          <ac:chgData name="Michaela Buchníčková" userId="beb1be80f67ddfbc" providerId="LiveId" clId="{1510F251-7D34-4AFA-B6B4-5E6D25C19A4B}" dt="2023-08-30T20:59:03.843" v="3968" actId="122"/>
          <ac:spMkLst>
            <pc:docMk/>
            <pc:sldMk cId="4243106713" sldId="277"/>
            <ac:spMk id="2" creationId="{C4CA0637-CCAA-425E-A57A-6205AFDC8B8C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5" creationId="{E00F1424-0BFD-2738-A5D0-667027178B7E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6" creationId="{C1411279-A231-2FEC-07E3-EE1D6294B925}"/>
          </ac:spMkLst>
        </pc:spChg>
        <pc:spChg chg="mod">
          <ac:chgData name="Michaela Buchníčková" userId="beb1be80f67ddfbc" providerId="LiveId" clId="{1510F251-7D34-4AFA-B6B4-5E6D25C19A4B}" dt="2023-08-30T21:05:23.809" v="4008" actId="1076"/>
          <ac:spMkLst>
            <pc:docMk/>
            <pc:sldMk cId="4243106713" sldId="277"/>
            <ac:spMk id="7" creationId="{F3CF6EF0-6898-D687-A895-FD4E59DD69A8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8" creationId="{EA2BF5CD-114C-60FA-965B-343B14543F01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9" creationId="{BB86766F-8A5C-20AD-E116-2ADDC57C35E4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0" creationId="{BE23F279-0E04-CA7E-B595-BFDCD61797B3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4243106713" sldId="277"/>
            <ac:spMk id="11" creationId="{7AE81C1E-A7C3-40CD-9C11-0C03A2221292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2" creationId="{534E8B00-A782-E418-7836-9681BADDA13B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3" creationId="{C56D146E-2CD9-05F4-6B73-729C938E14F0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4" creationId="{72B29145-B588-3077-EF05-B4DA3DAF05E1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5" creationId="{5B9A5C04-7CC0-41C2-D694-22FB81E2F124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6" creationId="{2AEFAF36-90A6-1000-465C-6133D810BF8A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7" creationId="{C712F865-7162-A804-49EC-E0314311DFB5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8" creationId="{EC3E1A23-AFC1-F91D-FC7F-3985893745F1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19" creationId="{D435B5B1-02B9-F3F5-06ED-B4F7E7A82EB5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0" creationId="{D71BDDD6-89DE-9841-73B0-1545834803B8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1" creationId="{737B7947-1EDE-2607-5A22-D43B39050284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2" creationId="{A132A9BA-3CC0-1942-642F-FB80C9BBB972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3" creationId="{769800D4-9F77-13B0-32D9-F85F7D06946F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4" creationId="{D81420A9-2986-BE4C-7C81-3D0C69E4B0A3}"/>
          </ac:spMkLst>
        </pc:spChg>
        <pc:spChg chg="add del mod">
          <ac:chgData name="Michaela Buchníčková" userId="beb1be80f67ddfbc" providerId="LiveId" clId="{1510F251-7D34-4AFA-B6B4-5E6D25C19A4B}" dt="2023-08-29T08:01:34.143" v="3111" actId="12788"/>
          <ac:spMkLst>
            <pc:docMk/>
            <pc:sldMk cId="4243106713" sldId="277"/>
            <ac:spMk id="25" creationId="{7263DBAC-4DB7-D3F8-9344-429184313C07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6" creationId="{E595636B-26C5-A73D-D49E-A6F8889569FA}"/>
          </ac:spMkLst>
        </pc:spChg>
        <pc:spChg chg="add mod">
          <ac:chgData name="Michaela Buchníčková" userId="beb1be80f67ddfbc" providerId="LiveId" clId="{1510F251-7D34-4AFA-B6B4-5E6D25C19A4B}" dt="2023-08-29T07:59:57.282" v="3076" actId="6549"/>
          <ac:spMkLst>
            <pc:docMk/>
            <pc:sldMk cId="4243106713" sldId="277"/>
            <ac:spMk id="27" creationId="{553AE3CB-B3B8-6148-F85D-B37774E39885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8" creationId="{962272D4-A8C2-4889-2014-25CB76348012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29" creationId="{B5A64FF7-09F2-B120-3B00-5F759014C6F4}"/>
          </ac:spMkLst>
        </pc:spChg>
        <pc:spChg chg="add del mod">
          <ac:chgData name="Michaela Buchníčková" userId="beb1be80f67ddfbc" providerId="LiveId" clId="{1510F251-7D34-4AFA-B6B4-5E6D25C19A4B}" dt="2023-08-29T08:00:13.959" v="3080" actId="478"/>
          <ac:spMkLst>
            <pc:docMk/>
            <pc:sldMk cId="4243106713" sldId="277"/>
            <ac:spMk id="30" creationId="{0E4A56C0-255C-04FF-DDB3-FCB0E22F5D3B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31" creationId="{ABE72A55-DFFD-C223-8312-E445EBC47394}"/>
          </ac:spMkLst>
        </pc:spChg>
        <pc:spChg chg="add del mod">
          <ac:chgData name="Michaela Buchníčková" userId="beb1be80f67ddfbc" providerId="LiveId" clId="{1510F251-7D34-4AFA-B6B4-5E6D25C19A4B}" dt="2023-08-29T07:59:47.708" v="3073" actId="478"/>
          <ac:spMkLst>
            <pc:docMk/>
            <pc:sldMk cId="4243106713" sldId="277"/>
            <ac:spMk id="32" creationId="{B2FF3C8D-8595-2C8C-A2B8-EFB69FC87B85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33" creationId="{A9B74EB9-2313-7413-4071-49AC244A8AAE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34" creationId="{22F5CBE4-DFC9-04EF-0199-226A9D0AB552}"/>
          </ac:spMkLst>
        </pc:spChg>
        <pc:spChg chg="add mod">
          <ac:chgData name="Michaela Buchníčková" userId="beb1be80f67ddfbc" providerId="LiveId" clId="{1510F251-7D34-4AFA-B6B4-5E6D25C19A4B}" dt="2023-08-29T08:01:34.143" v="3111" actId="12788"/>
          <ac:spMkLst>
            <pc:docMk/>
            <pc:sldMk cId="4243106713" sldId="277"/>
            <ac:spMk id="35" creationId="{2A13003E-3A9E-F6E0-642B-0E0887DD87D5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36" creationId="{28FE3E56-4EAA-8B27-81F7-137F935DA01C}"/>
          </ac:spMkLst>
        </pc:spChg>
        <pc:spChg chg="add mod">
          <ac:chgData name="Michaela Buchníčková" userId="beb1be80f67ddfbc" providerId="LiveId" clId="{1510F251-7D34-4AFA-B6B4-5E6D25C19A4B}" dt="2023-08-29T08:01:34.143" v="3111" actId="12788"/>
          <ac:spMkLst>
            <pc:docMk/>
            <pc:sldMk cId="4243106713" sldId="277"/>
            <ac:spMk id="37" creationId="{1578E152-328A-0568-88B7-9F6944AA6258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38" creationId="{1789224F-FEF4-F1F5-04B7-91F32C29435D}"/>
          </ac:spMkLst>
        </pc:spChg>
        <pc:spChg chg="add del mod">
          <ac:chgData name="Michaela Buchníčková" userId="beb1be80f67ddfbc" providerId="LiveId" clId="{1510F251-7D34-4AFA-B6B4-5E6D25C19A4B}" dt="2023-08-29T07:56:26.975" v="2983" actId="478"/>
          <ac:spMkLst>
            <pc:docMk/>
            <pc:sldMk cId="4243106713" sldId="277"/>
            <ac:spMk id="39" creationId="{DD9FEC6B-DBA7-C6D2-64F9-37652AB6BD01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40" creationId="{4CC41611-F3A0-2AB1-B146-76446D5BAD5D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41" creationId="{B30D9ADD-CE62-39E0-60DB-64438D7F5F9F}"/>
          </ac:spMkLst>
        </pc:spChg>
        <pc:spChg chg="add mod">
          <ac:chgData name="Michaela Buchníčková" userId="beb1be80f67ddfbc" providerId="LiveId" clId="{1510F251-7D34-4AFA-B6B4-5E6D25C19A4B}" dt="2023-08-29T08:22:05.692" v="3126" actId="14861"/>
          <ac:spMkLst>
            <pc:docMk/>
            <pc:sldMk cId="4243106713" sldId="277"/>
            <ac:spMk id="42" creationId="{637B2202-AF38-93CC-AD0C-106E92EC478E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43" creationId="{5DB16826-B836-9BEC-D36E-1789C9E4EF6F}"/>
          </ac:spMkLst>
        </pc:spChg>
        <pc:spChg chg="add del mod">
          <ac:chgData name="Michaela Buchníčková" userId="beb1be80f67ddfbc" providerId="LiveId" clId="{1510F251-7D34-4AFA-B6B4-5E6D25C19A4B}" dt="2023-08-29T07:58:52.730" v="3052" actId="478"/>
          <ac:spMkLst>
            <pc:docMk/>
            <pc:sldMk cId="4243106713" sldId="277"/>
            <ac:spMk id="44" creationId="{AF827BD4-EA55-3547-B402-80D5078825BF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45" creationId="{FA208A4B-2826-0C70-12DB-3A5642BF6CC7}"/>
          </ac:spMkLst>
        </pc:spChg>
        <pc:spChg chg="add del mod">
          <ac:chgData name="Michaela Buchníčková" userId="beb1be80f67ddfbc" providerId="LiveId" clId="{1510F251-7D34-4AFA-B6B4-5E6D25C19A4B}" dt="2023-08-29T07:58:38.421" v="3049" actId="478"/>
          <ac:spMkLst>
            <pc:docMk/>
            <pc:sldMk cId="4243106713" sldId="277"/>
            <ac:spMk id="46" creationId="{8DAD8B1D-724D-4D38-8AED-42FD00A6C2A1}"/>
          </ac:spMkLst>
        </pc:spChg>
        <pc:spChg chg="add mod">
          <ac:chgData name="Michaela Buchníčková" userId="beb1be80f67ddfbc" providerId="LiveId" clId="{1510F251-7D34-4AFA-B6B4-5E6D25C19A4B}" dt="2023-08-29T07:53:46.983" v="2968"/>
          <ac:spMkLst>
            <pc:docMk/>
            <pc:sldMk cId="4243106713" sldId="277"/>
            <ac:spMk id="47" creationId="{D622CB9D-D8F2-117A-0C9A-D3179CFFA1CC}"/>
          </ac:spMkLst>
        </pc:spChg>
        <pc:spChg chg="add mod">
          <ac:chgData name="Michaela Buchníčková" userId="beb1be80f67ddfbc" providerId="LiveId" clId="{1510F251-7D34-4AFA-B6B4-5E6D25C19A4B}" dt="2023-08-29T08:01:34.143" v="3111" actId="12788"/>
          <ac:spMkLst>
            <pc:docMk/>
            <pc:sldMk cId="4243106713" sldId="277"/>
            <ac:spMk id="48" creationId="{A1CD80ED-461C-5E45-E06D-3842D5B7FC19}"/>
          </ac:spMkLst>
        </pc:spChg>
        <pc:spChg chg="add mod">
          <ac:chgData name="Michaela Buchníčková" userId="beb1be80f67ddfbc" providerId="LiveId" clId="{1510F251-7D34-4AFA-B6B4-5E6D25C19A4B}" dt="2023-08-29T08:01:46.641" v="3117" actId="20577"/>
          <ac:spMkLst>
            <pc:docMk/>
            <pc:sldMk cId="4243106713" sldId="277"/>
            <ac:spMk id="50" creationId="{B8ECB71C-7D66-AED3-98D5-192ADD8F3769}"/>
          </ac:spMkLst>
        </pc:spChg>
        <pc:grpChg chg="add mod">
          <ac:chgData name="Michaela Buchníčková" userId="beb1be80f67ddfbc" providerId="LiveId" clId="{1510F251-7D34-4AFA-B6B4-5E6D25C19A4B}" dt="2023-08-29T07:59:23.274" v="3056" actId="164"/>
          <ac:grpSpMkLst>
            <pc:docMk/>
            <pc:sldMk cId="4243106713" sldId="277"/>
            <ac:grpSpMk id="4" creationId="{F5599CC4-62BF-F230-E636-835E282838BC}"/>
          </ac:grpSpMkLst>
        </pc:grpChg>
        <pc:grpChg chg="add mod">
          <ac:chgData name="Michaela Buchníčková" userId="beb1be80f67ddfbc" providerId="LiveId" clId="{1510F251-7D34-4AFA-B6B4-5E6D25C19A4B}" dt="2023-08-29T08:01:18.449" v="3110" actId="164"/>
          <ac:grpSpMkLst>
            <pc:docMk/>
            <pc:sldMk cId="4243106713" sldId="277"/>
            <ac:grpSpMk id="49" creationId="{37C195AD-D810-D85F-234B-988363624D91}"/>
          </ac:grpSpMkLst>
        </pc:grpChg>
        <pc:grpChg chg="add mod">
          <ac:chgData name="Michaela Buchníčková" userId="beb1be80f67ddfbc" providerId="LiveId" clId="{1510F251-7D34-4AFA-B6B4-5E6D25C19A4B}" dt="2023-08-29T08:02:23.153" v="3123" actId="1076"/>
          <ac:grpSpMkLst>
            <pc:docMk/>
            <pc:sldMk cId="4243106713" sldId="277"/>
            <ac:grpSpMk id="51" creationId="{264F7B37-A971-E94A-636C-FA4ED036B3BF}"/>
          </ac:grpSpMkLst>
        </pc:grpChg>
      </pc:sldChg>
      <pc:sldChg chg="modSp add mod">
        <pc:chgData name="Michaela Buchníčková" userId="beb1be80f67ddfbc" providerId="LiveId" clId="{1510F251-7D34-4AFA-B6B4-5E6D25C19A4B}" dt="2023-08-30T20:59:08.587" v="3969" actId="122"/>
        <pc:sldMkLst>
          <pc:docMk/>
          <pc:sldMk cId="2921258338" sldId="278"/>
        </pc:sldMkLst>
        <pc:spChg chg="mod">
          <ac:chgData name="Michaela Buchníčková" userId="beb1be80f67ddfbc" providerId="LiveId" clId="{1510F251-7D34-4AFA-B6B4-5E6D25C19A4B}" dt="2023-08-30T20:59:08.587" v="3969" actId="122"/>
          <ac:spMkLst>
            <pc:docMk/>
            <pc:sldMk cId="2921258338" sldId="278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57:42.616" v="3960" actId="1076"/>
          <ac:spMkLst>
            <pc:docMk/>
            <pc:sldMk cId="2921258338" sldId="278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2921258338" sldId="278"/>
            <ac:spMk id="11" creationId="{7AE81C1E-A7C3-40CD-9C11-0C03A2221292}"/>
          </ac:spMkLst>
        </pc:spChg>
        <pc:spChg chg="mod">
          <ac:chgData name="Michaela Buchníčková" userId="beb1be80f67ddfbc" providerId="LiveId" clId="{1510F251-7D34-4AFA-B6B4-5E6D25C19A4B}" dt="2023-08-29T08:24:35.945" v="3127" actId="14861"/>
          <ac:spMkLst>
            <pc:docMk/>
            <pc:sldMk cId="2921258338" sldId="278"/>
            <ac:spMk id="35" creationId="{2A13003E-3A9E-F6E0-642B-0E0887DD87D5}"/>
          </ac:spMkLst>
        </pc:spChg>
        <pc:grpChg chg="mod">
          <ac:chgData name="Michaela Buchníčková" userId="beb1be80f67ddfbc" providerId="LiveId" clId="{1510F251-7D34-4AFA-B6B4-5E6D25C19A4B}" dt="2023-08-29T08:27:15.261" v="3149" actId="1076"/>
          <ac:grpSpMkLst>
            <pc:docMk/>
            <pc:sldMk cId="2921258338" sldId="278"/>
            <ac:grpSpMk id="51" creationId="{264F7B37-A971-E94A-636C-FA4ED036B3BF}"/>
          </ac:grpSpMkLst>
        </pc:grpChg>
      </pc:sldChg>
      <pc:sldChg chg="addSp modSp add mod">
        <pc:chgData name="Michaela Buchníčková" userId="beb1be80f67ddfbc" providerId="LiveId" clId="{1510F251-7D34-4AFA-B6B4-5E6D25C19A4B}" dt="2023-09-13T20:27:33.269" v="5337" actId="9405"/>
        <pc:sldMkLst>
          <pc:docMk/>
          <pc:sldMk cId="512470931" sldId="279"/>
        </pc:sldMkLst>
        <pc:spChg chg="mod">
          <ac:chgData name="Michaela Buchníčková" userId="beb1be80f67ddfbc" providerId="LiveId" clId="{1510F251-7D34-4AFA-B6B4-5E6D25C19A4B}" dt="2023-08-30T20:59:12.549" v="3970" actId="122"/>
          <ac:spMkLst>
            <pc:docMk/>
            <pc:sldMk cId="512470931" sldId="279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58:08.867" v="3961" actId="1076"/>
          <ac:spMkLst>
            <pc:docMk/>
            <pc:sldMk cId="512470931" sldId="279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512470931" sldId="279"/>
            <ac:spMk id="11" creationId="{7AE81C1E-A7C3-40CD-9C11-0C03A2221292}"/>
          </ac:spMkLst>
        </pc:spChg>
        <pc:spChg chg="mod">
          <ac:chgData name="Michaela Buchníčková" userId="beb1be80f67ddfbc" providerId="LiveId" clId="{1510F251-7D34-4AFA-B6B4-5E6D25C19A4B}" dt="2023-08-29T08:28:48.753" v="3154" actId="14861"/>
          <ac:spMkLst>
            <pc:docMk/>
            <pc:sldMk cId="512470931" sldId="279"/>
            <ac:spMk id="25" creationId="{7263DBAC-4DB7-D3F8-9344-429184313C07}"/>
          </ac:spMkLst>
        </pc:spChg>
        <pc:inkChg chg="add">
          <ac:chgData name="Michaela Buchníčková" userId="beb1be80f67ddfbc" providerId="LiveId" clId="{1510F251-7D34-4AFA-B6B4-5E6D25C19A4B}" dt="2023-09-13T20:27:33.269" v="5337" actId="9405"/>
          <ac:inkMkLst>
            <pc:docMk/>
            <pc:sldMk cId="512470931" sldId="279"/>
            <ac:inkMk id="30" creationId="{3124C047-9C13-AF76-820F-38AFFC4456A7}"/>
          </ac:inkMkLst>
        </pc:inkChg>
      </pc:sldChg>
      <pc:sldChg chg="addSp delSp modSp add mod">
        <pc:chgData name="Michaela Buchníčková" userId="beb1be80f67ddfbc" providerId="LiveId" clId="{1510F251-7D34-4AFA-B6B4-5E6D25C19A4B}" dt="2023-08-30T21:04:12.443" v="4007" actId="948"/>
        <pc:sldMkLst>
          <pc:docMk/>
          <pc:sldMk cId="1155000113" sldId="280"/>
        </pc:sldMkLst>
        <pc:spChg chg="mod">
          <ac:chgData name="Michaela Buchníčková" userId="beb1be80f67ddfbc" providerId="LiveId" clId="{1510F251-7D34-4AFA-B6B4-5E6D25C19A4B}" dt="2023-08-30T20:58:51.517" v="3967" actId="122"/>
          <ac:spMkLst>
            <pc:docMk/>
            <pc:sldMk cId="1155000113" sldId="280"/>
            <ac:spMk id="2" creationId="{C4CA0637-CCAA-425E-A57A-6205AFDC8B8C}"/>
          </ac:spMkLst>
        </pc:spChg>
        <pc:spChg chg="add del mod">
          <ac:chgData name="Michaela Buchníčková" userId="beb1be80f67ddfbc" providerId="LiveId" clId="{1510F251-7D34-4AFA-B6B4-5E6D25C19A4B}" dt="2023-08-30T21:03:40.206" v="4003" actId="478"/>
          <ac:spMkLst>
            <pc:docMk/>
            <pc:sldMk cId="1155000113" sldId="280"/>
            <ac:spMk id="4" creationId="{220E2715-82D9-39A7-9D00-65CFF9DDC4BF}"/>
          </ac:spMkLst>
        </pc:spChg>
        <pc:spChg chg="add del mod">
          <ac:chgData name="Michaela Buchníčková" userId="beb1be80f67ddfbc" providerId="LiveId" clId="{1510F251-7D34-4AFA-B6B4-5E6D25C19A4B}" dt="2023-08-30T21:03:16.224" v="3994"/>
          <ac:spMkLst>
            <pc:docMk/>
            <pc:sldMk cId="1155000113" sldId="280"/>
            <ac:spMk id="5" creationId="{024D5428-A418-F6C5-9BF7-7C85739AE20F}"/>
          </ac:spMkLst>
        </pc:spChg>
        <pc:spChg chg="add mod">
          <ac:chgData name="Michaela Buchníčková" userId="beb1be80f67ddfbc" providerId="LiveId" clId="{1510F251-7D34-4AFA-B6B4-5E6D25C19A4B}" dt="2023-08-30T21:04:12.443" v="4007" actId="948"/>
          <ac:spMkLst>
            <pc:docMk/>
            <pc:sldMk cId="1155000113" sldId="280"/>
            <ac:spMk id="6" creationId="{943EBB40-4CE0-529A-D543-912F9FF8003F}"/>
          </ac:spMkLst>
        </pc:spChg>
        <pc:spChg chg="del mod">
          <ac:chgData name="Michaela Buchníčková" userId="beb1be80f67ddfbc" providerId="LiveId" clId="{1510F251-7D34-4AFA-B6B4-5E6D25C19A4B}" dt="2023-08-30T20:42:08.403" v="3796" actId="478"/>
          <ac:spMkLst>
            <pc:docMk/>
            <pc:sldMk cId="1155000113" sldId="280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1155000113" sldId="280"/>
            <ac:spMk id="11" creationId="{7AE81C1E-A7C3-40CD-9C11-0C03A2221292}"/>
          </ac:spMkLst>
        </pc:spChg>
        <pc:grpChg chg="del">
          <ac:chgData name="Michaela Buchníčková" userId="beb1be80f67ddfbc" providerId="LiveId" clId="{1510F251-7D34-4AFA-B6B4-5E6D25C19A4B}" dt="2023-08-29T09:11:14.152" v="3192" actId="478"/>
          <ac:grpSpMkLst>
            <pc:docMk/>
            <pc:sldMk cId="1155000113" sldId="280"/>
            <ac:grpSpMk id="51" creationId="{264F7B37-A971-E94A-636C-FA4ED036B3BF}"/>
          </ac:grpSpMkLst>
        </pc:grpChg>
      </pc:sldChg>
      <pc:sldChg chg="modSp add mod">
        <pc:chgData name="Michaela Buchníčková" userId="beb1be80f67ddfbc" providerId="LiveId" clId="{1510F251-7D34-4AFA-B6B4-5E6D25C19A4B}" dt="2023-08-30T20:59:17.698" v="3971" actId="122"/>
        <pc:sldMkLst>
          <pc:docMk/>
          <pc:sldMk cId="756654224" sldId="281"/>
        </pc:sldMkLst>
        <pc:spChg chg="mod">
          <ac:chgData name="Michaela Buchníčková" userId="beb1be80f67ddfbc" providerId="LiveId" clId="{1510F251-7D34-4AFA-B6B4-5E6D25C19A4B}" dt="2023-08-30T20:59:17.698" v="3971" actId="122"/>
          <ac:spMkLst>
            <pc:docMk/>
            <pc:sldMk cId="756654224" sldId="281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5:30.370" v="3834" actId="255"/>
          <ac:spMkLst>
            <pc:docMk/>
            <pc:sldMk cId="756654224" sldId="281"/>
            <ac:spMk id="7" creationId="{F3CF6EF0-6898-D687-A895-FD4E59DD69A8}"/>
          </ac:spMkLst>
        </pc:spChg>
        <pc:spChg chg="mod">
          <ac:chgData name="Michaela Buchníčková" userId="beb1be80f67ddfbc" providerId="LiveId" clId="{1510F251-7D34-4AFA-B6B4-5E6D25C19A4B}" dt="2023-08-29T09:25:33.395" v="3270" actId="1076"/>
          <ac:spMkLst>
            <pc:docMk/>
            <pc:sldMk cId="756654224" sldId="281"/>
            <ac:spMk id="11" creationId="{7AE81C1E-A7C3-40CD-9C11-0C03A2221292}"/>
          </ac:spMkLst>
        </pc:spChg>
      </pc:sldChg>
      <pc:sldChg chg="modSp add mod">
        <pc:chgData name="Michaela Buchníčková" userId="beb1be80f67ddfbc" providerId="LiveId" clId="{1510F251-7D34-4AFA-B6B4-5E6D25C19A4B}" dt="2023-08-30T20:59:23.693" v="3972" actId="122"/>
        <pc:sldMkLst>
          <pc:docMk/>
          <pc:sldMk cId="977218229" sldId="282"/>
        </pc:sldMkLst>
        <pc:spChg chg="mod">
          <ac:chgData name="Michaela Buchníčková" userId="beb1be80f67ddfbc" providerId="LiveId" clId="{1510F251-7D34-4AFA-B6B4-5E6D25C19A4B}" dt="2023-08-30T20:59:23.693" v="3972" actId="122"/>
          <ac:spMkLst>
            <pc:docMk/>
            <pc:sldMk cId="977218229" sldId="282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5:44.168" v="3835" actId="403"/>
          <ac:spMkLst>
            <pc:docMk/>
            <pc:sldMk cId="977218229" sldId="282"/>
            <ac:spMk id="7" creationId="{F3CF6EF0-6898-D687-A895-FD4E59DD69A8}"/>
          </ac:spMkLst>
        </pc:spChg>
      </pc:sldChg>
      <pc:sldChg chg="addSp delSp modSp add mod">
        <pc:chgData name="Michaela Buchníčková" userId="beb1be80f67ddfbc" providerId="LiveId" clId="{1510F251-7D34-4AFA-B6B4-5E6D25C19A4B}" dt="2023-09-13T20:29:49.357" v="5343" actId="20577"/>
        <pc:sldMkLst>
          <pc:docMk/>
          <pc:sldMk cId="370116841" sldId="283"/>
        </pc:sldMkLst>
        <pc:spChg chg="mod">
          <ac:chgData name="Michaela Buchníčková" userId="beb1be80f67ddfbc" providerId="LiveId" clId="{1510F251-7D34-4AFA-B6B4-5E6D25C19A4B}" dt="2023-08-30T20:59:34.840" v="3973" actId="122"/>
          <ac:spMkLst>
            <pc:docMk/>
            <pc:sldMk cId="370116841" sldId="283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9-13T20:29:49.357" v="5343" actId="20577"/>
          <ac:spMkLst>
            <pc:docMk/>
            <pc:sldMk cId="370116841" sldId="283"/>
            <ac:spMk id="7" creationId="{F3CF6EF0-6898-D687-A895-FD4E59DD69A8}"/>
          </ac:spMkLst>
        </pc:spChg>
        <pc:inkChg chg="add del">
          <ac:chgData name="Michaela Buchníčková" userId="beb1be80f67ddfbc" providerId="LiveId" clId="{1510F251-7D34-4AFA-B6B4-5E6D25C19A4B}" dt="2023-09-13T20:29:40.456" v="5339"/>
          <ac:inkMkLst>
            <pc:docMk/>
            <pc:sldMk cId="370116841" sldId="283"/>
            <ac:inkMk id="4" creationId="{D6457102-55F7-E182-1BF5-C12E1BE354A6}"/>
          </ac:inkMkLst>
        </pc:inkChg>
      </pc:sldChg>
      <pc:sldChg chg="new del">
        <pc:chgData name="Michaela Buchníčková" userId="beb1be80f67ddfbc" providerId="LiveId" clId="{1510F251-7D34-4AFA-B6B4-5E6D25C19A4B}" dt="2023-08-29T09:27:41.963" v="3304" actId="2696"/>
        <pc:sldMkLst>
          <pc:docMk/>
          <pc:sldMk cId="3685766400" sldId="283"/>
        </pc:sldMkLst>
      </pc:sldChg>
      <pc:sldChg chg="modSp add mod">
        <pc:chgData name="Michaela Buchníčková" userId="beb1be80f67ddfbc" providerId="LiveId" clId="{1510F251-7D34-4AFA-B6B4-5E6D25C19A4B}" dt="2023-08-30T20:59:40.370" v="3974" actId="122"/>
        <pc:sldMkLst>
          <pc:docMk/>
          <pc:sldMk cId="1049049825" sldId="284"/>
        </pc:sldMkLst>
        <pc:spChg chg="mod">
          <ac:chgData name="Michaela Buchníčková" userId="beb1be80f67ddfbc" providerId="LiveId" clId="{1510F251-7D34-4AFA-B6B4-5E6D25C19A4B}" dt="2023-08-30T20:59:40.370" v="3974" actId="122"/>
          <ac:spMkLst>
            <pc:docMk/>
            <pc:sldMk cId="1049049825" sldId="284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6:09.278" v="3839" actId="403"/>
          <ac:spMkLst>
            <pc:docMk/>
            <pc:sldMk cId="1049049825" sldId="284"/>
            <ac:spMk id="7" creationId="{F3CF6EF0-6898-D687-A895-FD4E59DD69A8}"/>
          </ac:spMkLst>
        </pc:spChg>
      </pc:sldChg>
      <pc:sldChg chg="addSp delSp modSp add mod ord">
        <pc:chgData name="Michaela Buchníčková" userId="beb1be80f67ddfbc" providerId="LiveId" clId="{1510F251-7D34-4AFA-B6B4-5E6D25C19A4B}" dt="2023-08-30T20:51:02.038" v="3915"/>
        <pc:sldMkLst>
          <pc:docMk/>
          <pc:sldMk cId="2175292518" sldId="285"/>
        </pc:sldMkLst>
        <pc:spChg chg="mod">
          <ac:chgData name="Michaela Buchníčková" userId="beb1be80f67ddfbc" providerId="LiveId" clId="{1510F251-7D34-4AFA-B6B4-5E6D25C19A4B}" dt="2023-08-30T20:51:02.038" v="3915"/>
          <ac:spMkLst>
            <pc:docMk/>
            <pc:sldMk cId="2175292518" sldId="285"/>
            <ac:spMk id="2" creationId="{CFE75451-6A4B-484B-9ED1-353CCE25B0F4}"/>
          </ac:spMkLst>
        </pc:spChg>
        <pc:spChg chg="del">
          <ac:chgData name="Michaela Buchníčková" userId="beb1be80f67ddfbc" providerId="LiveId" clId="{1510F251-7D34-4AFA-B6B4-5E6D25C19A4B}" dt="2023-08-29T13:02:46.574" v="3450" actId="478"/>
          <ac:spMkLst>
            <pc:docMk/>
            <pc:sldMk cId="2175292518" sldId="285"/>
            <ac:spMk id="3" creationId="{0236A1B4-B8D1-4A72-8E20-0703F54BF1FE}"/>
          </ac:spMkLst>
        </pc:spChg>
        <pc:spChg chg="add del mod">
          <ac:chgData name="Michaela Buchníčková" userId="beb1be80f67ddfbc" providerId="LiveId" clId="{1510F251-7D34-4AFA-B6B4-5E6D25C19A4B}" dt="2023-08-29T13:02:48.298" v="3451" actId="478"/>
          <ac:spMkLst>
            <pc:docMk/>
            <pc:sldMk cId="2175292518" sldId="285"/>
            <ac:spMk id="5" creationId="{6BDD6621-5087-7410-855B-BB20A9FBC9A0}"/>
          </ac:spMkLst>
        </pc:spChg>
      </pc:sldChg>
      <pc:sldChg chg="modSp add mod">
        <pc:chgData name="Michaela Buchníčková" userId="beb1be80f67ddfbc" providerId="LiveId" clId="{1510F251-7D34-4AFA-B6B4-5E6D25C19A4B}" dt="2023-08-30T20:59:52.455" v="3975" actId="122"/>
        <pc:sldMkLst>
          <pc:docMk/>
          <pc:sldMk cId="1011252971" sldId="286"/>
        </pc:sldMkLst>
        <pc:spChg chg="mod">
          <ac:chgData name="Michaela Buchníčková" userId="beb1be80f67ddfbc" providerId="LiveId" clId="{1510F251-7D34-4AFA-B6B4-5E6D25C19A4B}" dt="2023-08-30T20:59:52.455" v="3975" actId="122"/>
          <ac:spMkLst>
            <pc:docMk/>
            <pc:sldMk cId="1011252971" sldId="286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6:48.561" v="3841" actId="404"/>
          <ac:spMkLst>
            <pc:docMk/>
            <pc:sldMk cId="1011252971" sldId="286"/>
            <ac:spMk id="7" creationId="{F3CF6EF0-6898-D687-A895-FD4E59DD69A8}"/>
          </ac:spMkLst>
        </pc:spChg>
      </pc:sldChg>
      <pc:sldChg chg="new del">
        <pc:chgData name="Michaela Buchníčková" userId="beb1be80f67ddfbc" providerId="LiveId" clId="{1510F251-7D34-4AFA-B6B4-5E6D25C19A4B}" dt="2023-08-29T13:03:37.369" v="3453" actId="680"/>
        <pc:sldMkLst>
          <pc:docMk/>
          <pc:sldMk cId="3738906610" sldId="286"/>
        </pc:sldMkLst>
      </pc:sldChg>
      <pc:sldChg chg="modSp add mod">
        <pc:chgData name="Michaela Buchníčková" userId="beb1be80f67ddfbc" providerId="LiveId" clId="{1510F251-7D34-4AFA-B6B4-5E6D25C19A4B}" dt="2023-08-30T20:59:58.622" v="3976" actId="122"/>
        <pc:sldMkLst>
          <pc:docMk/>
          <pc:sldMk cId="3484222199" sldId="287"/>
        </pc:sldMkLst>
        <pc:spChg chg="mod">
          <ac:chgData name="Michaela Buchníčková" userId="beb1be80f67ddfbc" providerId="LiveId" clId="{1510F251-7D34-4AFA-B6B4-5E6D25C19A4B}" dt="2023-08-30T20:59:58.622" v="3976" actId="122"/>
          <ac:spMkLst>
            <pc:docMk/>
            <pc:sldMk cId="3484222199" sldId="287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7:28.484" v="3843" actId="1037"/>
          <ac:spMkLst>
            <pc:docMk/>
            <pc:sldMk cId="3484222199" sldId="287"/>
            <ac:spMk id="7" creationId="{F3CF6EF0-6898-D687-A895-FD4E59DD69A8}"/>
          </ac:spMkLst>
        </pc:spChg>
      </pc:sldChg>
      <pc:sldChg chg="modSp add mod">
        <pc:chgData name="Michaela Buchníčková" userId="beb1be80f67ddfbc" providerId="LiveId" clId="{1510F251-7D34-4AFA-B6B4-5E6D25C19A4B}" dt="2023-08-30T21:00:02.871" v="3977" actId="122"/>
        <pc:sldMkLst>
          <pc:docMk/>
          <pc:sldMk cId="4038388558" sldId="288"/>
        </pc:sldMkLst>
        <pc:spChg chg="mod">
          <ac:chgData name="Michaela Buchníčková" userId="beb1be80f67ddfbc" providerId="LiveId" clId="{1510F251-7D34-4AFA-B6B4-5E6D25C19A4B}" dt="2023-08-30T21:00:02.871" v="3977" actId="122"/>
          <ac:spMkLst>
            <pc:docMk/>
            <pc:sldMk cId="4038388558" sldId="288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54:37.739" v="3927" actId="948"/>
          <ac:spMkLst>
            <pc:docMk/>
            <pc:sldMk cId="4038388558" sldId="288"/>
            <ac:spMk id="7" creationId="{F3CF6EF0-6898-D687-A895-FD4E59DD69A8}"/>
          </ac:spMkLst>
        </pc:spChg>
      </pc:sldChg>
      <pc:sldChg chg="modSp add mod ord">
        <pc:chgData name="Michaela Buchníčková" userId="beb1be80f67ddfbc" providerId="LiveId" clId="{1510F251-7D34-4AFA-B6B4-5E6D25C19A4B}" dt="2023-09-13T20:32:08.654" v="5345"/>
        <pc:sldMkLst>
          <pc:docMk/>
          <pc:sldMk cId="3473407720" sldId="289"/>
        </pc:sldMkLst>
        <pc:spChg chg="mod">
          <ac:chgData name="Michaela Buchníčková" userId="beb1be80f67ddfbc" providerId="LiveId" clId="{1510F251-7D34-4AFA-B6B4-5E6D25C19A4B}" dt="2023-08-30T21:00:08.263" v="3978" actId="122"/>
          <ac:spMkLst>
            <pc:docMk/>
            <pc:sldMk cId="3473407720" sldId="289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9:04.765" v="3873" actId="1038"/>
          <ac:spMkLst>
            <pc:docMk/>
            <pc:sldMk cId="3473407720" sldId="289"/>
            <ac:spMk id="7" creationId="{F3CF6EF0-6898-D687-A895-FD4E59DD69A8}"/>
          </ac:spMkLst>
        </pc:spChg>
      </pc:sldChg>
      <pc:sldChg chg="modSp add mod">
        <pc:chgData name="Michaela Buchníčková" userId="beb1be80f67ddfbc" providerId="LiveId" clId="{1510F251-7D34-4AFA-B6B4-5E6D25C19A4B}" dt="2023-08-30T21:00:13.274" v="3979" actId="122"/>
        <pc:sldMkLst>
          <pc:docMk/>
          <pc:sldMk cId="4148216955" sldId="290"/>
        </pc:sldMkLst>
        <pc:spChg chg="mod">
          <ac:chgData name="Michaela Buchníčková" userId="beb1be80f67ddfbc" providerId="LiveId" clId="{1510F251-7D34-4AFA-B6B4-5E6D25C19A4B}" dt="2023-08-30T21:00:13.274" v="3979" actId="122"/>
          <ac:spMkLst>
            <pc:docMk/>
            <pc:sldMk cId="4148216955" sldId="290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9:44.039" v="3900" actId="1037"/>
          <ac:spMkLst>
            <pc:docMk/>
            <pc:sldMk cId="4148216955" sldId="290"/>
            <ac:spMk id="7" creationId="{F3CF6EF0-6898-D687-A895-FD4E59DD69A8}"/>
          </ac:spMkLst>
        </pc:spChg>
      </pc:sldChg>
      <pc:sldChg chg="new del">
        <pc:chgData name="Michaela Buchníčková" userId="beb1be80f67ddfbc" providerId="LiveId" clId="{1510F251-7D34-4AFA-B6B4-5E6D25C19A4B}" dt="2023-08-30T20:22:49.377" v="3605" actId="680"/>
        <pc:sldMkLst>
          <pc:docMk/>
          <pc:sldMk cId="4243180324" sldId="290"/>
        </pc:sldMkLst>
      </pc:sldChg>
      <pc:sldChg chg="new del">
        <pc:chgData name="Michaela Buchníčková" userId="beb1be80f67ddfbc" providerId="LiveId" clId="{1510F251-7D34-4AFA-B6B4-5E6D25C19A4B}" dt="2023-08-30T20:22:48.240" v="3604" actId="680"/>
        <pc:sldMkLst>
          <pc:docMk/>
          <pc:sldMk cId="816545186" sldId="291"/>
        </pc:sldMkLst>
      </pc:sldChg>
      <pc:sldChg chg="modSp add mod">
        <pc:chgData name="Michaela Buchníčková" userId="beb1be80f67ddfbc" providerId="LiveId" clId="{1510F251-7D34-4AFA-B6B4-5E6D25C19A4B}" dt="2023-08-30T21:00:18.219" v="3980" actId="122"/>
        <pc:sldMkLst>
          <pc:docMk/>
          <pc:sldMk cId="971579720" sldId="291"/>
        </pc:sldMkLst>
        <pc:spChg chg="mod">
          <ac:chgData name="Michaela Buchníčková" userId="beb1be80f67ddfbc" providerId="LiveId" clId="{1510F251-7D34-4AFA-B6B4-5E6D25C19A4B}" dt="2023-08-30T21:00:18.219" v="3980" actId="122"/>
          <ac:spMkLst>
            <pc:docMk/>
            <pc:sldMk cId="971579720" sldId="291"/>
            <ac:spMk id="2" creationId="{C4CA0637-CCAA-425E-A57A-6205AFDC8B8C}"/>
          </ac:spMkLst>
        </pc:spChg>
        <pc:spChg chg="mod">
          <ac:chgData name="Michaela Buchníčková" userId="beb1be80f67ddfbc" providerId="LiveId" clId="{1510F251-7D34-4AFA-B6B4-5E6D25C19A4B}" dt="2023-08-30T20:49:57.300" v="3908" actId="1038"/>
          <ac:spMkLst>
            <pc:docMk/>
            <pc:sldMk cId="971579720" sldId="291"/>
            <ac:spMk id="7" creationId="{F3CF6EF0-6898-D687-A895-FD4E59DD69A8}"/>
          </ac:spMkLst>
        </pc:spChg>
      </pc:sldChg>
      <pc:sldChg chg="addSp delSp modSp add mod">
        <pc:chgData name="Michaela Buchníčková" userId="beb1be80f67ddfbc" providerId="LiveId" clId="{1510F251-7D34-4AFA-B6B4-5E6D25C19A4B}" dt="2023-08-30T21:49:29.215" v="4595" actId="1076"/>
        <pc:sldMkLst>
          <pc:docMk/>
          <pc:sldMk cId="3498722053" sldId="292"/>
        </pc:sldMkLst>
        <pc:spChg chg="mod">
          <ac:chgData name="Michaela Buchníčková" userId="beb1be80f67ddfbc" providerId="LiveId" clId="{1510F251-7D34-4AFA-B6B4-5E6D25C19A4B}" dt="2023-08-30T21:49:19.978" v="4594" actId="1076"/>
          <ac:spMkLst>
            <pc:docMk/>
            <pc:sldMk cId="3498722053" sldId="292"/>
            <ac:spMk id="2" creationId="{C4CA0637-CCAA-425E-A57A-6205AFDC8B8C}"/>
          </ac:spMkLst>
        </pc:spChg>
        <pc:spChg chg="del mod">
          <ac:chgData name="Michaela Buchníčková" userId="beb1be80f67ddfbc" providerId="LiveId" clId="{1510F251-7D34-4AFA-B6B4-5E6D25C19A4B}" dt="2023-08-30T21:49:11.421" v="4592" actId="478"/>
          <ac:spMkLst>
            <pc:docMk/>
            <pc:sldMk cId="3498722053" sldId="292"/>
            <ac:spMk id="4" creationId="{B1FA6AD6-79DD-D9B4-EE05-96CB7834B158}"/>
          </ac:spMkLst>
        </pc:spChg>
        <pc:graphicFrameChg chg="add mod">
          <ac:chgData name="Michaela Buchníčková" userId="beb1be80f67ddfbc" providerId="LiveId" clId="{1510F251-7D34-4AFA-B6B4-5E6D25C19A4B}" dt="2023-08-30T21:49:29.215" v="4595" actId="1076"/>
          <ac:graphicFrameMkLst>
            <pc:docMk/>
            <pc:sldMk cId="3498722053" sldId="292"/>
            <ac:graphicFrameMk id="5" creationId="{B55AC959-B35F-0363-57A6-2DD8AEF8B295}"/>
          </ac:graphicFrameMkLst>
        </pc:graphicFrameChg>
      </pc:sldChg>
      <pc:sldMasterChg chg="modSldLayout">
        <pc:chgData name="Michaela Buchníčková" userId="beb1be80f67ddfbc" providerId="LiveId" clId="{1510F251-7D34-4AFA-B6B4-5E6D25C19A4B}" dt="2023-08-30T20:50:45.091" v="3910"/>
        <pc:sldMasterMkLst>
          <pc:docMk/>
          <pc:sldMasterMk cId="3698085703" sldId="2147483669"/>
        </pc:sldMasterMkLst>
        <pc:sldLayoutChg chg="addSp">
          <pc:chgData name="Michaela Buchníčková" userId="beb1be80f67ddfbc" providerId="LiveId" clId="{1510F251-7D34-4AFA-B6B4-5E6D25C19A4B}" dt="2023-08-30T20:50:45.091" v="3910"/>
          <pc:sldLayoutMkLst>
            <pc:docMk/>
            <pc:sldMasterMk cId="3698085703" sldId="2147483669"/>
            <pc:sldLayoutMk cId="1401061058" sldId="2147483670"/>
          </pc:sldLayoutMkLst>
          <pc:picChg chg="add">
            <ac:chgData name="Michaela Buchníčková" userId="beb1be80f67ddfbc" providerId="LiveId" clId="{1510F251-7D34-4AFA-B6B4-5E6D25C19A4B}" dt="2023-08-30T20:50:45.091" v="3910"/>
            <ac:picMkLst>
              <pc:docMk/>
              <pc:sldMasterMk cId="3698085703" sldId="2147483669"/>
              <pc:sldLayoutMk cId="1401061058" sldId="2147483670"/>
              <ac:picMk id="7" creationId="{A715516E-00F6-5416-1AD9-D6940B03470A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3T20:27:33.26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0 1 5857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1661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25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6553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51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296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415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681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78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036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56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3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5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467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08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365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96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79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04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vence-praha.cz/index.php/mpp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preventivni-aktivity.cz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-nuv.npi.cz/t/pracoviste-pro-certifikace/poskytovatele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6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155" y="4664713"/>
            <a:ext cx="9097690" cy="1122202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Primární prevence rizikového chování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5115" y="5786915"/>
            <a:ext cx="4941770" cy="396660"/>
          </a:xfrm>
        </p:spPr>
        <p:txBody>
          <a:bodyPr>
            <a:normAutofit/>
          </a:bodyPr>
          <a:lstStyle/>
          <a:p>
            <a:pPr algn="ctr"/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Koncept pro základní školy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ZÁSADY EFEKTIVNÍ PRIMÁRNÍ PREVENCE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10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1949116" y="1873094"/>
            <a:ext cx="9196137" cy="3630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Denormalizace 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Programy přispívají k vytvoření sociálního klimatu, které není příznivé k šíření rizikového chování. Cílem je ovlivnit vnímání extrémního rizikového chování jako nežádoucího.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endParaRPr lang="cs-CZ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Podpora projektivních faktorů ve společnosti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podporuje a nabízí aktivity vedoucí ke zdravému způsobu života bez drog. Využívá pozitivních modelů a nabízí pozitivní alternativy atraktivní příslušné cílové skupině.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Důvěryhodnost a nepoužívání neúčinných prostředků 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je postaven tak, aby cílové skupině byly předány relevantní a validní informace. Pouhé zastrašování, zakazování, přehánění následků, moralizování a jednostranné informace mohou být škodlivé  jak pro klienta programu, tak pro důvěryhodnost samotného programu u cílové skupiny.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endParaRPr lang="cs-CZ" sz="16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049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v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šeobecn</a:t>
            </a: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primární prevence pro ZŠ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11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44006" y="1873094"/>
            <a:ext cx="9196137" cy="310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 koho je program určen?</a:t>
            </a:r>
            <a:endParaRPr lang="en-US" sz="1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jsou určeny pro běžné třídní kolektivy, které nevykazují zvýšenou míru výskytu rizikového chování. Cílovou skupinou jsou žáci na 1. stupni (od 2. ročníku) a 2. stupni základních škol, studenti gymnázií, středních škol a středních odborných učilišť v Praze a Středočeském kraji.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Jak program probíhá?</a:t>
            </a:r>
            <a:endParaRPr lang="en-US" sz="1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 je realizován přímo ve škole. Každé pololetí školního roku se ve třídě realizuje obvykle jeden blok primární prevence, který trvá 2 vyučovací hodiny na 1. stupni ZŠ a 3 vyučovací hodiny na 2. stupni ZŠ a na SŠ. Frekvenci setkání i časovou dotaci lze po domluvě upravit dle potřeb školy. Program je veden interaktivní formou, využívá se psychosociálních her, věnuje se prostor diskuzím, žáci či studenti pracují individuálně i ve skupinách.</a:t>
            </a:r>
            <a:endParaRPr lang="cs-CZ" sz="1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52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v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šeobecn</a:t>
            </a: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primární prevence pro ZŠ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12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61260" y="1873094"/>
            <a:ext cx="9196137" cy="4596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Náplní programu jsou zejména tato témata:</a:t>
            </a:r>
          </a:p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endParaRPr lang="cs-CZ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problematika užívání návykových látek a jiných forem závislostního chování 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rasismus, xenofobie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agresivita, šikana a další formy násilného chování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poruchy příjmu potravy (mentální anorexie, mentální bulimie, přejídání, obezita)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dospívání, partnerské vztahy, sexuální problematika, rizikové sexuální chování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kyberšikana, bezpečný pohyb ve virtuálním světě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dospívání, dospělost, přechod na SŠ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masová média a společnost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spiritualita, náboženství, sekty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podpora osobnostního rozvoje (posilování sebejistoty, zvládání konfliktních situací, práce s emocemi, efektivní komunikace, sebepoznání, schopnost čelit sociálnímu tlaku, rozvíjení spolupráce ve třídě)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podpora zdravého životního stylu (nabídka pozitivních alternativ pro trávení volného času)</a:t>
            </a:r>
          </a:p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22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v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šeobecn</a:t>
            </a: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primární prevence pro ZŠ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13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69880" y="1873094"/>
            <a:ext cx="9196137" cy="300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Cíle programu</a:t>
            </a: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Předat znalosti, dovednosti a postoje podporující zdravý životní styl.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Podporovat cílovou skupinu v tom, aby tyto znalosti, dovednosti a postoje dokázala uplatnit ve svém chování nejen v době realizace programu, ale i v budoucnosti.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Seznámit s možnostmi řešení obtížných situací včetně možností, kam se obrátit v případě problému.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Rozvíjet psychosociální dovednosti tzn. navazovat zdravé vztahy, rozvíjet schopnost čelit tlaku vrstevníků, dovednost rozhodovat se samostatně, efektivně řešit konflikty apod.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28650" marR="0" indent="-285750" algn="just" fontAlgn="base">
              <a:lnSpc>
                <a:spcPts val="2175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Podporovat a nabízet zdravé alternativy trávení volného času.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388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Selektivní primární prevence pro ZŠ</a:t>
            </a:r>
            <a:endParaRPr lang="pt-BR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14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61254" y="1873094"/>
            <a:ext cx="9196137" cy="422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 koho je program určen?</a:t>
            </a:r>
            <a:endParaRPr lang="en-US" sz="15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 je určen třídním kolektivům od 2. tříd do 9. tříd základních škol a příslušných ročníků víceletých gymnázií a všem ročníkům středních škol, které jsou ve vyšší míře ohroženy rizikovým chováním, případně se rizikové chování v kolektivu již objevuje.</a:t>
            </a:r>
            <a:r>
              <a:rPr lang="en-US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 rámci programu jsou nejčastěji řešena témata týkající se vztahových potíží mezi spolužáky, nepříznivé sociální klima, kázeňské potíže, neschopnost spolupracovat, problematické vztahy mezi žáky/studenty a učiteli, užívání návykových látek a další rizikové chování.</a:t>
            </a:r>
          </a:p>
          <a:p>
            <a:pPr marL="344805" marR="0" indent="-1905" algn="just" fontAlgn="base">
              <a:lnSpc>
                <a:spcPts val="2175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Jak program probíhá?</a:t>
            </a:r>
            <a:endParaRPr lang="en-US" sz="15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 je zaměřen na diagnostiku potíží v třídním kolektivu a spolupráci při jejich řešení.</a:t>
            </a:r>
            <a:endParaRPr lang="en-US" sz="15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třídním kolektivem obvykle pracuje dvojice zkušených lektorů, kteří mají odpovídající vzdělání a několikaletou zkušenost s prací se skupinou dětí. Setkání probíhají v prostorech organizace, která zajišťuje program anebo po domluvě lze realizovat i v prostorech školy.</a:t>
            </a:r>
            <a:r>
              <a:rPr lang="en-US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Intervenční program je realizován interaktivní formou, žáci se do realizace programu aktivně zapojují, ovlivňují obsah i průběh jednotlivých setkání. Stávají se tak aktivními realizátory změn ve třídě a přebírají v adekvátní míře zodpovědnost za průběh a výsledek programu. Třída je chápána jako celek, v němž probíhají skupinové procesy a funguje skupinová dynamika. Na problém je nahlíženo jako na záležitost celé skupiny, nikoli jednotlivců.</a:t>
            </a:r>
            <a:r>
              <a:rPr lang="en-US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cs-CZ" sz="15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 zvýšení efektivity programu je nutné aktivní zapojení třídního učitele a v některých případech i vedení školy či celého učitelského sboru.</a:t>
            </a:r>
            <a:endParaRPr lang="en-US" sz="15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407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Selektivní primární prevence pro ZŠ</a:t>
            </a:r>
            <a:endParaRPr lang="pt-BR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15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69884" y="1873094"/>
            <a:ext cx="9196137" cy="4688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indent="-1905" algn="just" fontAlgn="base">
              <a:lnSpc>
                <a:spcPct val="111000"/>
              </a:lnSpc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mohou být realizovány ve dvou formách: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4805" indent="-1905" algn="just" fontAlgn="base">
              <a:lnSpc>
                <a:spcPct val="111000"/>
              </a:lnSpc>
            </a:pPr>
            <a:endParaRPr lang="en-US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Komplexní program selektivní primární prevence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Úvodní konzultace s třídní/m učitelem/</a:t>
            </a:r>
            <a:r>
              <a:rPr lang="cs-CZ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kou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(60 minut).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Úvodní mapovací setkání se třídou (2x 60 minut nebo 3x 45 minut dle místa konání),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Tři návazná setkání se třídou (každé setkání 2x 60 minut nebo 3x 45 minut dle místa konání),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Zpracování závěrečné zprávy z programu.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Závěrečná konzultace s třídní/m učitelem/</a:t>
            </a:r>
            <a:r>
              <a:rPr lang="cs-CZ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kou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(60 minut).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Základní program selektivní primární prevence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Úvodní konzultace s třídní/m učitelem/</a:t>
            </a:r>
            <a:r>
              <a:rPr lang="cs-CZ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kou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(60 minut).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Úvodní mapovací setkání se třídou (2x 60 minut nebo 3 x 45 minut dle místa konání).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Zpracování závěrečné zprávy z programu.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Závěrečná konzultace s třídní/m učitelem/</a:t>
            </a:r>
            <a:r>
              <a:rPr lang="cs-CZ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kou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(60 minut).</a:t>
            </a:r>
          </a:p>
          <a:p>
            <a:pPr marL="344805" marR="0" indent="-1905" algn="just" fontAlgn="base">
              <a:lnSpc>
                <a:spcPct val="111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48216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51" y="892177"/>
            <a:ext cx="9196137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Selektivní primární prevence pro ZŠ</a:t>
            </a:r>
            <a:endParaRPr lang="pt-BR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16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061258" y="1873094"/>
            <a:ext cx="9196137" cy="40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805" indent="-1905" algn="just" fontAlgn="base">
              <a:lnSpc>
                <a:spcPct val="111000"/>
              </a:lnSpc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Cíle programu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Napomáhat při diagnostice a řešení potíží v třídním kolektivu.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Zvyšovat pozitivní sociální klima v třídním kolektivu a přispět k rozvoji pozitivních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	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vztahů mezi spolužáky.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Rozvíjet psychosociální dovednosti žáků a studentů – schopnost navazovat přátelské vztahy s vrstevníky, efektivně s nimi komunikovat a spolupracovat, schopnost být citlivý k pocitům či potřebám druhých atd.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Předcházet výskytu šikany ve škole, případně přispět k jejímu efektivnímu řešení.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Předcházet rozvoji dalších forem rizikového chování.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Podporovat komunikaci mezi žáky a pedagogy.</a:t>
            </a:r>
          </a:p>
          <a:p>
            <a:pPr marL="628650" indent="-285750" algn="just" fontAlgn="base">
              <a:lnSpc>
                <a:spcPct val="111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Cílem programu není označení žáků jako „problémových“, ale naopak jejich integrace, zvýšení tolerance mezi žáky a posílení soudržnosti skupiny, případně podpora pozitivního vztahu mezi žáky a třídním učitelem.</a:t>
            </a:r>
          </a:p>
        </p:txBody>
      </p:sp>
    </p:spTree>
    <p:extLst>
      <p:ext uri="{BB962C8B-B14F-4D97-AF65-F5344CB8AC3E}">
        <p14:creationId xmlns:p14="http://schemas.microsoft.com/office/powerpoint/2010/main" val="971579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728277"/>
            <a:ext cx="8421688" cy="980917"/>
          </a:xfrm>
        </p:spPr>
        <p:txBody>
          <a:bodyPr/>
          <a:lstStyle/>
          <a:p>
            <a:pPr algn="ctr"/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intervizivní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koncepční semináře </a:t>
            </a:r>
            <a:b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školních metodiků prevence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1B90AA-3D18-8B4D-72AA-BEDAF2045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17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FA6AD6-79DD-D9B4-EE05-96CB7834B158}"/>
              </a:ext>
            </a:extLst>
          </p:cNvPr>
          <p:cNvSpPr txBox="1"/>
          <p:nvPr/>
        </p:nvSpPr>
        <p:spPr>
          <a:xfrm>
            <a:off x="2052628" y="1873094"/>
            <a:ext cx="9196137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marR="0" indent="-285750" algn="just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Účast ŠMP na pravidelných poradách metodiků</a:t>
            </a:r>
          </a:p>
          <a:p>
            <a:pPr marL="628650" marR="0" indent="-285750" algn="just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Mgr. </a:t>
            </a:r>
            <a:r>
              <a:rPr lang="cs-CZ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Žufníček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obdrží prezenční listiny </a:t>
            </a:r>
          </a:p>
          <a:p>
            <a:pPr marL="628650" marR="0" indent="-285750" algn="just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Setkání se mohou konat podle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ohody na školách, v PCPP nebo na UMČ</a:t>
            </a:r>
          </a:p>
          <a:p>
            <a:pPr marL="628650" marR="0" indent="-285750" algn="just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Pořizování zápisů z </a:t>
            </a:r>
            <a:r>
              <a:rPr lang="cs-CZ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cs-CZ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ntervizních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koncepčních seminářů školních metodiků prevence</a:t>
            </a:r>
          </a:p>
        </p:txBody>
      </p:sp>
    </p:spTree>
    <p:extLst>
      <p:ext uri="{BB962C8B-B14F-4D97-AF65-F5344CB8AC3E}">
        <p14:creationId xmlns:p14="http://schemas.microsoft.com/office/powerpoint/2010/main" val="350762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739777"/>
            <a:ext cx="8421688" cy="980917"/>
          </a:xfrm>
        </p:spPr>
        <p:txBody>
          <a:bodyPr/>
          <a:lstStyle/>
          <a:p>
            <a:pPr algn="ctr"/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Komunikace mezi </a:t>
            </a:r>
            <a:b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školními metodiky prevence a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ošk</a:t>
            </a:r>
            <a:endParaRPr lang="cs-CZ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EEE5733-3383-B5C8-8E72-C120BB647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18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0FF7B9-EF61-113F-56B2-3B526F996DA1}"/>
              </a:ext>
            </a:extLst>
          </p:cNvPr>
          <p:cNvSpPr txBox="1"/>
          <p:nvPr/>
        </p:nvSpPr>
        <p:spPr>
          <a:xfrm>
            <a:off x="2061258" y="1873094"/>
            <a:ext cx="9749742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Na začátku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pololetí zaslat informace o objednaných programech  VPP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 konci pololetí zaslat závěrečné zprávy z proběhlých bloků VPP na OŠK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Průběžně posílat na OŠK informace o sjednaných programech SPP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Formuláře na webu </a:t>
            </a:r>
          </a:p>
          <a:p>
            <a:pPr marL="1085850" lvl="1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Vzorové objednávky programů primární prevence</a:t>
            </a:r>
          </a:p>
          <a:p>
            <a:pPr marL="1085850" lvl="1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Výkaz o objednaných programech primární prevence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Školní metodik prevence před začátkem školního roku sestavuje preventivní program školy.</a:t>
            </a:r>
          </a:p>
          <a:p>
            <a:pPr marL="1085850" lvl="1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Vzor pro p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reventivní program školy - 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http://www.prevence-praha.cz/index.php/mpp.html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SEPA</a:t>
            </a:r>
          </a:p>
          <a:p>
            <a:pPr marL="1085850" lvl="1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On-line systém evidence preventivních aktivit </a:t>
            </a:r>
          </a:p>
          <a:p>
            <a:pPr marL="1085850" lvl="1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https://www.preventivni-aktivity.cz/</a:t>
            </a:r>
            <a:endParaRPr lang="cs-C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67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6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8B4FA42-886A-BCD8-CB0C-A07B3F37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0620"/>
            <a:ext cx="10515600" cy="1142376"/>
          </a:xfrm>
        </p:spPr>
        <p:txBody>
          <a:bodyPr/>
          <a:lstStyle/>
          <a:p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Dotace PPRCH Z MHMP a MČ P10 2023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A2B21C66-A6AB-08A9-E5E8-C8B6020EBC1E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2404754794"/>
              </p:ext>
            </p:extLst>
          </p:nvPr>
        </p:nvGraphicFramePr>
        <p:xfrm>
          <a:off x="4090737" y="1235710"/>
          <a:ext cx="7660106" cy="5229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284184">
                  <a:extLst>
                    <a:ext uri="{9D8B030D-6E8A-4147-A177-3AD203B41FA5}">
                      <a16:colId xmlns:a16="http://schemas.microsoft.com/office/drawing/2014/main" val="3840920699"/>
                    </a:ext>
                  </a:extLst>
                </a:gridCol>
                <a:gridCol w="940279">
                  <a:extLst>
                    <a:ext uri="{9D8B030D-6E8A-4147-A177-3AD203B41FA5}">
                      <a16:colId xmlns:a16="http://schemas.microsoft.com/office/drawing/2014/main" val="2449663077"/>
                    </a:ext>
                  </a:extLst>
                </a:gridCol>
                <a:gridCol w="1061049">
                  <a:extLst>
                    <a:ext uri="{9D8B030D-6E8A-4147-A177-3AD203B41FA5}">
                      <a16:colId xmlns:a16="http://schemas.microsoft.com/office/drawing/2014/main" val="1691310180"/>
                    </a:ext>
                  </a:extLst>
                </a:gridCol>
                <a:gridCol w="1112808">
                  <a:extLst>
                    <a:ext uri="{9D8B030D-6E8A-4147-A177-3AD203B41FA5}">
                      <a16:colId xmlns:a16="http://schemas.microsoft.com/office/drawing/2014/main" val="822363036"/>
                    </a:ext>
                  </a:extLst>
                </a:gridCol>
                <a:gridCol w="1095554">
                  <a:extLst>
                    <a:ext uri="{9D8B030D-6E8A-4147-A177-3AD203B41FA5}">
                      <a16:colId xmlns:a16="http://schemas.microsoft.com/office/drawing/2014/main" val="1980569068"/>
                    </a:ext>
                  </a:extLst>
                </a:gridCol>
                <a:gridCol w="1166232">
                  <a:extLst>
                    <a:ext uri="{9D8B030D-6E8A-4147-A177-3AD203B41FA5}">
                      <a16:colId xmlns:a16="http://schemas.microsoft.com/office/drawing/2014/main" val="2654170712"/>
                    </a:ext>
                  </a:extLst>
                </a:gridCol>
              </a:tblGrid>
              <a:tr h="288656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ZŠ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MHMP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VPP </a:t>
                      </a:r>
                      <a:b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(MČ P10)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SPP </a:t>
                      </a:r>
                      <a:b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(MČ P10)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 </a:t>
                      </a:r>
                      <a:b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cs-CZ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(MČ P10)</a:t>
                      </a:r>
                      <a:endParaRPr lang="en-US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 </a:t>
                      </a:r>
                      <a:br>
                        <a:rPr lang="cs-CZ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cs-CZ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MČ + MHMP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04337707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Eden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75 300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157 700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97334012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Karla Čapka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67 800</a:t>
                      </a:r>
                      <a:endParaRPr lang="en-US" sz="16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124 700</a:t>
                      </a:r>
                      <a:endParaRPr lang="en-US" sz="16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80994401"/>
                  </a:ext>
                </a:extLst>
              </a:tr>
              <a:tr h="352400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Solidarita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72 600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168 000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71460626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Gutovka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76 900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132 500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53883665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Hostýnská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17 700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80 500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131 000</a:t>
                      </a:r>
                      <a:endParaRPr lang="en-US" sz="16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30139222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Jakutská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76 700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62 800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139 500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920901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Nad Vodovodem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76 700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70 600</a:t>
                      </a:r>
                      <a:endParaRPr lang="en-US" sz="16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147 300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77749085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Olešská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69 700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14 300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65 100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134 800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8918687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Švehlova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69 900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139 000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54727950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 Roháčových kasáren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71 000</a:t>
                      </a:r>
                      <a:endParaRPr lang="en-US" sz="16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97 800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91608314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 Rybníčkách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68 600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70 500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139 100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68983810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Břečťanová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57 600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73 800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73 800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54955010"/>
                  </a:ext>
                </a:extLst>
              </a:tr>
              <a:tr h="288656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 Vršovického nádraží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11 700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53 200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53 200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22359217"/>
                  </a:ext>
                </a:extLst>
              </a:tr>
              <a:tr h="120454">
                <a:tc>
                  <a:txBody>
                    <a:bodyPr/>
                    <a:lstStyle/>
                    <a:p>
                      <a:r>
                        <a:rPr lang="cs-CZ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728 400  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710 000  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200 000  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910 000  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1 638 400  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46596811"/>
                  </a:ext>
                </a:extLst>
              </a:tr>
            </a:tbl>
          </a:graphicData>
        </a:graphic>
      </p:graphicFrame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27BB5A3-A473-E652-B914-43B637696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41F79A-46EA-68C9-7625-A048A9AD2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19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77B08-16FC-6AAD-9967-778EC5BE14E3}"/>
              </a:ext>
            </a:extLst>
          </p:cNvPr>
          <p:cNvSpPr txBox="1"/>
          <p:nvPr/>
        </p:nvSpPr>
        <p:spPr>
          <a:xfrm>
            <a:off x="200526" y="1656983"/>
            <a:ext cx="362551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příspěvků na všeobecnou primární prevenci rizikového chování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poskytovaných MČ P10 je možné hradit pouze služby poskytované certifikovanými organizacemi. Pět oslovených organizací se již představilo na schůzce školních metodiků prevence.</a:t>
            </a:r>
          </a:p>
          <a:p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příspěvků na selektivní primární prevenci rizikového chování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poskytovaných MČ P10 je možné hradit pouze služby poskytované certifikovanými organizacemi. Seznam certifikovaných organizací:</a:t>
            </a:r>
          </a:p>
          <a:p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http://archiv-nuv.npi.cz/t/pracoviste-pro-certifikace/poskytovatele.html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02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/>
          <a:lstStyle/>
          <a:p>
            <a:pPr marL="339725" marR="63500" indent="-6350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TEORETICKÁ VÝCHODISKA</a:t>
            </a:r>
            <a:endParaRPr lang="en-US" sz="2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1632325" y="2166784"/>
            <a:ext cx="8219983" cy="3895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a kvalita programů primární prevence vychází ze „Standardů odborné způsobilosti poskytovatelů programů školské primární prevence rizikového chování“ (V. Pavlas Martanová a kol., 2012) a ze zásad efektivní primární prevence. Poskytované služby vycházejí z definice specifické primární prevence: „Specifická primární prevence představuje aktivity a programy s úzkým zaměřením na jeden či více typů rizikového chování a na rizika s nimi spojená. Nebyla by pro daný typ rizikového chování v praxi rozvíjena, pokud by neexistovaly problémy spojené s daným typem rizikového chování“ (Výkladový slovník základních pojmů školské prevence rizikového chování, </a:t>
            </a:r>
            <a:r>
              <a:rPr lang="cs-CZ" sz="1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Miovský</a:t>
            </a: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M. a kol., 2012) .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Tři hlavní charakteristiky: </a:t>
            </a:r>
            <a:endParaRPr lang="en-US" sz="1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67310" lvl="1" indent="-285750" algn="l" fontAlgn="base">
              <a:lnSpc>
                <a:spcPct val="106000"/>
              </a:lnSpc>
              <a:spcBef>
                <a:spcPts val="0"/>
              </a:spcBef>
              <a:spcAft>
                <a:spcPts val="1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cs-CZ" sz="1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jednoznačně vyjádřený vztah k oblasti rizikového chování a souvisejícím tématům, </a:t>
            </a:r>
            <a:endParaRPr lang="en-US" sz="1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67310" lvl="1" indent="-285750" algn="l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cs-CZ" sz="1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realizována v přesně vymezeném čase a prostředí, což umožňuje evaluaci těchto typů programů, </a:t>
            </a:r>
            <a:endParaRPr lang="en-US" sz="1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67310" lvl="1" indent="-285750" algn="l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cs-CZ" sz="1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zaměřena na jasně definovanou cílovou skupinu (např. dle věku, potřeb, míry ohrožení aj.) a s ohledem na potřeby cílové skupiny zavádí preventivní intervence.“ (Výkladový slovník základních pojmů školské prevence rizikového chování, </a:t>
            </a:r>
            <a:r>
              <a:rPr lang="cs-CZ" sz="14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Miovský</a:t>
            </a:r>
            <a:r>
              <a:rPr lang="cs-CZ" sz="1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 a kol., 2012). </a:t>
            </a:r>
            <a:endParaRPr lang="en-US" sz="1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souvislosti s tím je důležitým východiskem pro poskytování programů primární prevence pohled na primární prevenci prostřednictvím tří úrovní: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250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/>
          <a:lstStyle/>
          <a:p>
            <a:pPr algn="ctr"/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Předpokládané náklady VPP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16151-9486-4A03-AE3A-F1CC562E0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0724" y="4201888"/>
            <a:ext cx="3924300" cy="2154461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bloky PPRCH VPP na 1. stupni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Celkem 7 500,-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Zahrnuje: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konzultaci s TU před  a po programu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bloky v ŠR po 2 VH = 4 VH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	návazné konzultace a závěr. Zpráva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Celkem 7h</a:t>
            </a:r>
            <a:r>
              <a:rPr lang="cs-CZ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E461777-2220-E84C-53B1-1D7655A5C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706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20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C497665-91F7-416A-AB51-11A2C045B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861788"/>
              </p:ext>
            </p:extLst>
          </p:nvPr>
        </p:nvGraphicFramePr>
        <p:xfrm>
          <a:off x="2216990" y="1873094"/>
          <a:ext cx="9678836" cy="232346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1310982">
                  <a:extLst>
                    <a:ext uri="{9D8B030D-6E8A-4147-A177-3AD203B41FA5}">
                      <a16:colId xmlns:a16="http://schemas.microsoft.com/office/drawing/2014/main" val="4227197488"/>
                    </a:ext>
                  </a:extLst>
                </a:gridCol>
                <a:gridCol w="967937">
                  <a:extLst>
                    <a:ext uri="{9D8B030D-6E8A-4147-A177-3AD203B41FA5}">
                      <a16:colId xmlns:a16="http://schemas.microsoft.com/office/drawing/2014/main" val="3096427289"/>
                    </a:ext>
                  </a:extLst>
                </a:gridCol>
                <a:gridCol w="937621">
                  <a:extLst>
                    <a:ext uri="{9D8B030D-6E8A-4147-A177-3AD203B41FA5}">
                      <a16:colId xmlns:a16="http://schemas.microsoft.com/office/drawing/2014/main" val="1779814738"/>
                    </a:ext>
                  </a:extLst>
                </a:gridCol>
                <a:gridCol w="1700516">
                  <a:extLst>
                    <a:ext uri="{9D8B030D-6E8A-4147-A177-3AD203B41FA5}">
                      <a16:colId xmlns:a16="http://schemas.microsoft.com/office/drawing/2014/main" val="3105199757"/>
                    </a:ext>
                  </a:extLst>
                </a:gridCol>
                <a:gridCol w="912408">
                  <a:extLst>
                    <a:ext uri="{9D8B030D-6E8A-4147-A177-3AD203B41FA5}">
                      <a16:colId xmlns:a16="http://schemas.microsoft.com/office/drawing/2014/main" val="521215975"/>
                    </a:ext>
                  </a:extLst>
                </a:gridCol>
                <a:gridCol w="1149831">
                  <a:extLst>
                    <a:ext uri="{9D8B030D-6E8A-4147-A177-3AD203B41FA5}">
                      <a16:colId xmlns:a16="http://schemas.microsoft.com/office/drawing/2014/main" val="3004322574"/>
                    </a:ext>
                  </a:extLst>
                </a:gridCol>
                <a:gridCol w="926794">
                  <a:extLst>
                    <a:ext uri="{9D8B030D-6E8A-4147-A177-3AD203B41FA5}">
                      <a16:colId xmlns:a16="http://schemas.microsoft.com/office/drawing/2014/main" val="3538272576"/>
                    </a:ext>
                  </a:extLst>
                </a:gridCol>
                <a:gridCol w="1772747">
                  <a:extLst>
                    <a:ext uri="{9D8B030D-6E8A-4147-A177-3AD203B41FA5}">
                      <a16:colId xmlns:a16="http://schemas.microsoft.com/office/drawing/2014/main" val="2664519049"/>
                    </a:ext>
                  </a:extLst>
                </a:gridCol>
              </a:tblGrid>
              <a:tr h="190500">
                <a:tc gridSpan="4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stupeň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stupeň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330844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VH=2 bloky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VH=2 bloky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Náklad na 1 třídu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Náklad na 2 třídy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VH=2 bloky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VH=2 bloky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Náklad na 1 třídu 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Náklad na 2 třídy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9258596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třída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7 500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třída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2230488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třída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7 500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třída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5998005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třída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7 500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třída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20 000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13245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třída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7 500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 třída</a:t>
                      </a:r>
                      <a:endParaRPr lang="en-US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 zvážení ŠMP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07789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44844483"/>
                  </a:ext>
                </a:extLst>
              </a:tr>
              <a:tr h="190500">
                <a:tc gridSpan="8">
                  <a:txBody>
                    <a:bodyPr/>
                    <a:lstStyle/>
                    <a:p>
                      <a:pPr marL="0" marR="0" indent="0" algn="ctr">
                        <a:lnSpc>
                          <a:spcPct val="11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Celkem náklady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000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887896"/>
                  </a:ext>
                </a:extLst>
              </a:tr>
            </a:tbl>
          </a:graphicData>
        </a:graphic>
      </p:graphicFrame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FC10A627-6636-DE0E-39AD-170FC0553112}"/>
              </a:ext>
            </a:extLst>
          </p:cNvPr>
          <p:cNvSpPr txBox="1">
            <a:spLocks/>
          </p:cNvSpPr>
          <p:nvPr/>
        </p:nvSpPr>
        <p:spPr>
          <a:xfrm>
            <a:off x="7435251" y="4201888"/>
            <a:ext cx="3924300" cy="2154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 bloky PPRCH VPP na 1. stupni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Celkem 10 000,-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Zahrnuje: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konzultaci s TU před  a po programu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 bloky v ŠR po 3 VH = 6 VH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	návazné konzultace a závěr. Zpráva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Celkem 8,5h	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429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6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29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rm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Všeobecná primární prevence </a:t>
            </a:r>
            <a:endParaRPr lang="en-US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109684" y="1873094"/>
            <a:ext cx="5643517" cy="3428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Všeobecná primární prevence rizikového chování zahrnuje veškeré aktivity realizované s cílem předejít problémům spojených s rizikovým chováním, případně oddálit situaci, kdy by se mohlo dítě či dospívající začít chovat rizikově. Všeobecná primární prevence se v této oblasti zaměřuje na běžnou populaci žáků a studentů s ohledem na její věkové složení a nebere v potaz rozdělení na méně či více rizikové skupiny.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Jedná se o soubor aktivit zacílených jak na primární cílovou skupinu (programy všeobecné primární prevence s žáky a studenty), tak na sekundární (konzultační podpora školním metodikům prevence, třídním učitelům a ředitelům škol, telefonické a webové poradenství, hospitace ve školách v rámci všeobecné primární prevence, vzdělávání lektorů, porady s lektory a supervize práce lektorů, zpracovávání a distribuce průběžných a závěrečných zpráv apod.).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64F7B37-A971-E94A-636C-FA4ED036B3BF}"/>
              </a:ext>
            </a:extLst>
          </p:cNvPr>
          <p:cNvGrpSpPr/>
          <p:nvPr/>
        </p:nvGrpSpPr>
        <p:grpSpPr>
          <a:xfrm>
            <a:off x="6977547" y="3231267"/>
            <a:ext cx="5214453" cy="2952965"/>
            <a:chOff x="7498404" y="1650257"/>
            <a:chExt cx="4456372" cy="252366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7C195AD-D810-D85F-234B-988363624D91}"/>
                </a:ext>
              </a:extLst>
            </p:cNvPr>
            <p:cNvGrpSpPr/>
            <p:nvPr/>
          </p:nvGrpSpPr>
          <p:grpSpPr>
            <a:xfrm>
              <a:off x="7498404" y="1650257"/>
              <a:ext cx="4456372" cy="2523661"/>
              <a:chOff x="7406964" y="1138391"/>
              <a:chExt cx="4456372" cy="252366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F5599CC4-62BF-F230-E636-835E282838BC}"/>
                  </a:ext>
                </a:extLst>
              </p:cNvPr>
              <p:cNvGrpSpPr/>
              <p:nvPr/>
            </p:nvGrpSpPr>
            <p:grpSpPr>
              <a:xfrm>
                <a:off x="7406964" y="1138391"/>
                <a:ext cx="4456372" cy="2523661"/>
                <a:chOff x="0" y="0"/>
                <a:chExt cx="5482031" cy="2524127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E00F1424-0BFD-2738-A5D0-667027178B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C1411279-A231-2FEC-07E3-EE1D6294B925}"/>
                    </a:ext>
                  </a:extLst>
                </p:cNvPr>
                <p:cNvSpPr/>
                <p:nvPr/>
              </p:nvSpPr>
              <p:spPr>
                <a:xfrm>
                  <a:off x="0" y="146304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EA2BF5CD-114C-60FA-965B-343B14543F01}"/>
                    </a:ext>
                  </a:extLst>
                </p:cNvPr>
                <p:cNvSpPr/>
                <p:nvPr/>
              </p:nvSpPr>
              <p:spPr>
                <a:xfrm>
                  <a:off x="0" y="2928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BB86766F-8A5C-20AD-E116-2ADDC57C35E4}"/>
                    </a:ext>
                  </a:extLst>
                </p:cNvPr>
                <p:cNvSpPr/>
                <p:nvPr/>
              </p:nvSpPr>
              <p:spPr>
                <a:xfrm>
                  <a:off x="0" y="43916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E23F279-0E04-CA7E-B595-BFDCD61797B3}"/>
                    </a:ext>
                  </a:extLst>
                </p:cNvPr>
                <p:cNvSpPr/>
                <p:nvPr/>
              </p:nvSpPr>
              <p:spPr>
                <a:xfrm>
                  <a:off x="0" y="5839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34E8B00-A782-E418-7836-9681BADDA13B}"/>
                    </a:ext>
                  </a:extLst>
                </p:cNvPr>
                <p:cNvSpPr/>
                <p:nvPr/>
              </p:nvSpPr>
              <p:spPr>
                <a:xfrm>
                  <a:off x="0" y="73025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C56D146E-2CD9-05F4-6B73-729C938E14F0}"/>
                    </a:ext>
                  </a:extLst>
                </p:cNvPr>
                <p:cNvSpPr/>
                <p:nvPr/>
              </p:nvSpPr>
              <p:spPr>
                <a:xfrm>
                  <a:off x="0" y="8765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72B29145-B588-3077-EF05-B4DA3DAF05E1}"/>
                    </a:ext>
                  </a:extLst>
                </p:cNvPr>
                <p:cNvSpPr/>
                <p:nvPr/>
              </p:nvSpPr>
              <p:spPr>
                <a:xfrm>
                  <a:off x="0" y="10228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B9A5C04-7CC0-41C2-D694-22FB81E2F124}"/>
                    </a:ext>
                  </a:extLst>
                </p:cNvPr>
                <p:cNvSpPr/>
                <p:nvPr/>
              </p:nvSpPr>
              <p:spPr>
                <a:xfrm>
                  <a:off x="0" y="11691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AEFAF36-90A6-1000-465C-6133D810BF8A}"/>
                    </a:ext>
                  </a:extLst>
                </p:cNvPr>
                <p:cNvSpPr/>
                <p:nvPr/>
              </p:nvSpPr>
              <p:spPr>
                <a:xfrm>
                  <a:off x="0" y="1315466"/>
                  <a:ext cx="46741" cy="18758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C712F865-7162-A804-49EC-E0314311DFB5}"/>
                    </a:ext>
                  </a:extLst>
                </p:cNvPr>
                <p:cNvSpPr/>
                <p:nvPr/>
              </p:nvSpPr>
              <p:spPr>
                <a:xfrm>
                  <a:off x="0" y="14602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C3E1A23-AFC1-F91D-FC7F-3985893745F1}"/>
                    </a:ext>
                  </a:extLst>
                </p:cNvPr>
                <p:cNvSpPr/>
                <p:nvPr/>
              </p:nvSpPr>
              <p:spPr>
                <a:xfrm>
                  <a:off x="0" y="1606550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435B5B1-02B9-F3F5-06ED-B4F7E7A82EB5}"/>
                    </a:ext>
                  </a:extLst>
                </p:cNvPr>
                <p:cNvSpPr/>
                <p:nvPr/>
              </p:nvSpPr>
              <p:spPr>
                <a:xfrm>
                  <a:off x="0" y="17528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D71BDDD6-89DE-9841-73B0-1545834803B8}"/>
                    </a:ext>
                  </a:extLst>
                </p:cNvPr>
                <p:cNvSpPr/>
                <p:nvPr/>
              </p:nvSpPr>
              <p:spPr>
                <a:xfrm>
                  <a:off x="0" y="18991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737B7947-1EDE-2607-5A22-D43B39050284}"/>
                    </a:ext>
                  </a:extLst>
                </p:cNvPr>
                <p:cNvSpPr/>
                <p:nvPr/>
              </p:nvSpPr>
              <p:spPr>
                <a:xfrm>
                  <a:off x="0" y="20454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A132A9BA-3CC0-1942-642F-FB80C9BBB972}"/>
                    </a:ext>
                  </a:extLst>
                </p:cNvPr>
                <p:cNvSpPr/>
                <p:nvPr/>
              </p:nvSpPr>
              <p:spPr>
                <a:xfrm>
                  <a:off x="0" y="219024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69800D4-9F77-13B0-32D9-F85F7D06946F}"/>
                    </a:ext>
                  </a:extLst>
                </p:cNvPr>
                <p:cNvSpPr/>
                <p:nvPr/>
              </p:nvSpPr>
              <p:spPr>
                <a:xfrm>
                  <a:off x="0" y="23365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4" name="Shape 5606">
                  <a:extLst>
                    <a:ext uri="{FF2B5EF4-FFF2-40B4-BE49-F238E27FC236}">
                      <a16:creationId xmlns:a16="http://schemas.microsoft.com/office/drawing/2014/main" id="{D81420A9-2986-BE4C-7C81-3D0C69E4B0A3}"/>
                    </a:ext>
                  </a:extLst>
                </p:cNvPr>
                <p:cNvSpPr/>
                <p:nvPr/>
              </p:nvSpPr>
              <p:spPr>
                <a:xfrm>
                  <a:off x="2094306" y="1593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Shape 5607">
                  <a:extLst>
                    <a:ext uri="{FF2B5EF4-FFF2-40B4-BE49-F238E27FC236}">
                      <a16:creationId xmlns:a16="http://schemas.microsoft.com/office/drawing/2014/main" id="{7263DBAC-4DB7-D3F8-9344-429184313C07}"/>
                    </a:ext>
                  </a:extLst>
                </p:cNvPr>
                <p:cNvSpPr/>
                <p:nvPr/>
              </p:nvSpPr>
              <p:spPr>
                <a:xfrm>
                  <a:off x="2018105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solidFill>
                  <a:srgbClr val="D9D4C9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E4F3F4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Shape 5609">
                  <a:extLst>
                    <a:ext uri="{FF2B5EF4-FFF2-40B4-BE49-F238E27FC236}">
                      <a16:creationId xmlns:a16="http://schemas.microsoft.com/office/drawing/2014/main" id="{E595636B-26C5-A73D-D49E-A6F8889569FA}"/>
                    </a:ext>
                  </a:extLst>
                </p:cNvPr>
                <p:cNvSpPr/>
                <p:nvPr/>
              </p:nvSpPr>
              <p:spPr>
                <a:xfrm>
                  <a:off x="2018106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0" y="759459"/>
                      </a:moveTo>
                      <a:lnTo>
                        <a:pt x="847090" y="0"/>
                      </a:lnTo>
                      <a:lnTo>
                        <a:pt x="847090" y="0"/>
                      </a:lnTo>
                      <a:lnTo>
                        <a:pt x="1694180" y="759459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553AE3CB-B3B8-6148-F85D-B37774E39885}"/>
                    </a:ext>
                  </a:extLst>
                </p:cNvPr>
                <p:cNvSpPr/>
                <p:nvPr/>
              </p:nvSpPr>
              <p:spPr>
                <a:xfrm>
                  <a:off x="2600274" y="355860"/>
                  <a:ext cx="707537" cy="127647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962272D4-A8C2-4889-2014-25CB76348012}"/>
                    </a:ext>
                  </a:extLst>
                </p:cNvPr>
                <p:cNvSpPr/>
                <p:nvPr/>
              </p:nvSpPr>
              <p:spPr>
                <a:xfrm>
                  <a:off x="3130626" y="337789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B5A64FF7-09F2-B120-3B00-5F759014C6F4}"/>
                    </a:ext>
                  </a:extLst>
                </p:cNvPr>
                <p:cNvSpPr/>
                <p:nvPr/>
              </p:nvSpPr>
              <p:spPr>
                <a:xfrm>
                  <a:off x="2784678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BE72A55-DFFD-C223-8312-E445EBC47394}"/>
                    </a:ext>
                  </a:extLst>
                </p:cNvPr>
                <p:cNvSpPr/>
                <p:nvPr/>
              </p:nvSpPr>
              <p:spPr>
                <a:xfrm>
                  <a:off x="2947746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A9B74EB9-2313-7413-4071-49AC244A8AAE}"/>
                    </a:ext>
                  </a:extLst>
                </p:cNvPr>
                <p:cNvSpPr/>
                <p:nvPr/>
              </p:nvSpPr>
              <p:spPr>
                <a:xfrm>
                  <a:off x="3089478" y="570961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4" name="Shape 5617">
                  <a:extLst>
                    <a:ext uri="{FF2B5EF4-FFF2-40B4-BE49-F238E27FC236}">
                      <a16:creationId xmlns:a16="http://schemas.microsoft.com/office/drawing/2014/main" id="{22F5CBE4-DFC9-04EF-0199-226A9D0AB552}"/>
                    </a:ext>
                  </a:extLst>
                </p:cNvPr>
                <p:cNvSpPr/>
                <p:nvPr/>
              </p:nvSpPr>
              <p:spPr>
                <a:xfrm>
                  <a:off x="1247851" y="9187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Shape 5618">
                  <a:extLst>
                    <a:ext uri="{FF2B5EF4-FFF2-40B4-BE49-F238E27FC236}">
                      <a16:creationId xmlns:a16="http://schemas.microsoft.com/office/drawing/2014/main" id="{2A13003E-3A9E-F6E0-642B-0E0887DD87D5}"/>
                    </a:ext>
                  </a:extLst>
                </p:cNvPr>
                <p:cNvSpPr/>
                <p:nvPr/>
              </p:nvSpPr>
              <p:spPr>
                <a:xfrm>
                  <a:off x="1171332" y="842566"/>
                  <a:ext cx="3387726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solidFill>
                  <a:srgbClr val="B5AB95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D7EDEF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Shape 5620">
                  <a:extLst>
                    <a:ext uri="{FF2B5EF4-FFF2-40B4-BE49-F238E27FC236}">
                      <a16:creationId xmlns:a16="http://schemas.microsoft.com/office/drawing/2014/main" id="{28FE3E56-4EAA-8B27-81F7-137F935DA01C}"/>
                    </a:ext>
                  </a:extLst>
                </p:cNvPr>
                <p:cNvSpPr/>
                <p:nvPr/>
              </p:nvSpPr>
              <p:spPr>
                <a:xfrm>
                  <a:off x="1171651" y="8425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0" y="758191"/>
                      </a:moveTo>
                      <a:lnTo>
                        <a:pt x="846963" y="0"/>
                      </a:lnTo>
                      <a:lnTo>
                        <a:pt x="2540762" y="0"/>
                      </a:lnTo>
                      <a:lnTo>
                        <a:pt x="3387725" y="758191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1578E152-328A-0568-88B7-9F6944AA6258}"/>
                    </a:ext>
                  </a:extLst>
                </p:cNvPr>
                <p:cNvSpPr/>
                <p:nvPr/>
              </p:nvSpPr>
              <p:spPr>
                <a:xfrm>
                  <a:off x="2006944" y="1018043"/>
                  <a:ext cx="1716504" cy="47475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Selektivní </a:t>
                  </a:r>
                  <a:b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primární prevence</a:t>
                  </a:r>
                  <a:endParaRPr lang="en-US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1789224F-FEF4-F1F5-04B7-91F32C29435D}"/>
                    </a:ext>
                  </a:extLst>
                </p:cNvPr>
                <p:cNvSpPr/>
                <p:nvPr/>
              </p:nvSpPr>
              <p:spPr>
                <a:xfrm>
                  <a:off x="3130626" y="1003778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4CC41611-F3A0-2AB1-B146-76446D5BAD5D}"/>
                    </a:ext>
                  </a:extLst>
                </p:cNvPr>
                <p:cNvSpPr/>
                <p:nvPr/>
              </p:nvSpPr>
              <p:spPr>
                <a:xfrm>
                  <a:off x="2934030" y="1124173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1" name="Shape 5625">
                  <a:extLst>
                    <a:ext uri="{FF2B5EF4-FFF2-40B4-BE49-F238E27FC236}">
                      <a16:creationId xmlns:a16="http://schemas.microsoft.com/office/drawing/2014/main" id="{B30D9ADD-CE62-39E0-60DB-64438D7F5F9F}"/>
                    </a:ext>
                  </a:extLst>
                </p:cNvPr>
                <p:cNvSpPr/>
                <p:nvPr/>
              </p:nvSpPr>
              <p:spPr>
                <a:xfrm>
                  <a:off x="400761" y="16769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Shape 5626">
                  <a:extLst>
                    <a:ext uri="{FF2B5EF4-FFF2-40B4-BE49-F238E27FC236}">
                      <a16:creationId xmlns:a16="http://schemas.microsoft.com/office/drawing/2014/main" id="{637B2202-AF38-93CC-AD0C-106E92EC478E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solidFill>
                  <a:srgbClr val="8F8163"/>
                </a:solidFill>
                <a:ln w="0" cap="flat">
                  <a:miter lim="127000"/>
                </a:ln>
                <a:effectLst>
                  <a:innerShdw blurRad="114300">
                    <a:prstClr val="black"/>
                  </a:innerShdw>
                </a:effectLst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C9E6E9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Shape 5628">
                  <a:extLst>
                    <a:ext uri="{FF2B5EF4-FFF2-40B4-BE49-F238E27FC236}">
                      <a16:creationId xmlns:a16="http://schemas.microsoft.com/office/drawing/2014/main" id="{5DB16826-B836-9BEC-D36E-1789C9E4EF6F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0" y="758824"/>
                      </a:moveTo>
                      <a:lnTo>
                        <a:pt x="846836" y="0"/>
                      </a:lnTo>
                      <a:lnTo>
                        <a:pt x="4234434" y="0"/>
                      </a:lnTo>
                      <a:lnTo>
                        <a:pt x="5081270" y="758824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FA208A4B-2826-0C70-12DB-3A5642BF6CC7}"/>
                    </a:ext>
                  </a:extLst>
                </p:cNvPr>
                <p:cNvSpPr/>
                <p:nvPr/>
              </p:nvSpPr>
              <p:spPr>
                <a:xfrm>
                  <a:off x="3133674" y="173072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622CB9D-D8F2-117A-0C9A-D3179CFFA1CC}"/>
                    </a:ext>
                  </a:extLst>
                </p:cNvPr>
                <p:cNvSpPr/>
                <p:nvPr/>
              </p:nvSpPr>
              <p:spPr>
                <a:xfrm>
                  <a:off x="2934030" y="185264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1CD80ED-461C-5E45-E06D-3842D5B7FC19}"/>
                  </a:ext>
                </a:extLst>
              </p:cNvPr>
              <p:cNvSpPr/>
              <p:nvPr/>
            </p:nvSpPr>
            <p:spPr>
              <a:xfrm>
                <a:off x="9038419" y="2898818"/>
                <a:ext cx="1395355" cy="474665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0" rIns="0" bIns="0" rtlCol="0">
                <a:noAutofit/>
              </a:bodyPr>
              <a:lstStyle/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Všeobecná </a:t>
                </a:r>
                <a:b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primární prevence</a:t>
                </a: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8ECB71C-7D66-AED3-98D5-192ADD8F3769}"/>
                </a:ext>
              </a:extLst>
            </p:cNvPr>
            <p:cNvSpPr/>
            <p:nvPr/>
          </p:nvSpPr>
          <p:spPr>
            <a:xfrm>
              <a:off x="9129859" y="2083975"/>
              <a:ext cx="1395355" cy="47466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Indikovaná </a:t>
              </a:r>
              <a:b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PP</a:t>
              </a:r>
              <a:endPara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3106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rm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en-US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SELEKTIVN</a:t>
            </a: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 primární prevence </a:t>
            </a:r>
            <a:endParaRPr lang="en-US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4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102969" y="1867256"/>
            <a:ext cx="5643517" cy="4145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Selektivní primární prevence je určena po cílové skupiny, u nichž je aktuálně či dlouhodobě zvýšené riziko výskytu rizikových forem chovaní. Je prováděna s cílem zabránit nástupu projevů rizikového chování. V případě užívání návykových látek je relevantním cílem také oddálit experimenty s návykovou látkou do pozdějšího věku, dále lze edukovat o bezpečnějších formách užívání návykových látek tak, aby se maximálně snížila rizika (aplikace principů </a:t>
            </a:r>
            <a:r>
              <a:rPr lang="cs-CZ" sz="1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</a:t>
            </a: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Úlohou selektivní prevence je tedy zabránit rozvoji rizikového chování a zamezit případně jeho další progresi. Intervenční program je realizován interaktivní formou, žáci se do realizace programu aktivně zapojují, ovlivňují obsah i průběh jednotlivých setkání. Stávají se tak aktivními realizátory změn ve třídě a přebírají v adekvátní míře zodpovědnost za průběh a výsledek programu. Metodicky je přímá práce se třídou zaměřena na práci a komunikaci se skupinou. Třída je tedy chápána jako celek, v němž probíhají skupinové procesy a funguje skupinová dynamika. Na problém je tedy nahlíženo jako  na záležitost celé skupiny, nikoli jednotlivců.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64F7B37-A971-E94A-636C-FA4ED036B3BF}"/>
              </a:ext>
            </a:extLst>
          </p:cNvPr>
          <p:cNvGrpSpPr/>
          <p:nvPr/>
        </p:nvGrpSpPr>
        <p:grpSpPr>
          <a:xfrm>
            <a:off x="6977547" y="3231267"/>
            <a:ext cx="5214453" cy="2952965"/>
            <a:chOff x="7498404" y="1650257"/>
            <a:chExt cx="4456372" cy="252366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7C195AD-D810-D85F-234B-988363624D91}"/>
                </a:ext>
              </a:extLst>
            </p:cNvPr>
            <p:cNvGrpSpPr/>
            <p:nvPr/>
          </p:nvGrpSpPr>
          <p:grpSpPr>
            <a:xfrm>
              <a:off x="7498404" y="1650257"/>
              <a:ext cx="4456372" cy="2523661"/>
              <a:chOff x="7406964" y="1138391"/>
              <a:chExt cx="4456372" cy="252366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F5599CC4-62BF-F230-E636-835E282838BC}"/>
                  </a:ext>
                </a:extLst>
              </p:cNvPr>
              <p:cNvGrpSpPr/>
              <p:nvPr/>
            </p:nvGrpSpPr>
            <p:grpSpPr>
              <a:xfrm>
                <a:off x="7406964" y="1138391"/>
                <a:ext cx="4456372" cy="2523661"/>
                <a:chOff x="0" y="0"/>
                <a:chExt cx="5482031" cy="2524127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E00F1424-0BFD-2738-A5D0-667027178B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C1411279-A231-2FEC-07E3-EE1D6294B925}"/>
                    </a:ext>
                  </a:extLst>
                </p:cNvPr>
                <p:cNvSpPr/>
                <p:nvPr/>
              </p:nvSpPr>
              <p:spPr>
                <a:xfrm>
                  <a:off x="0" y="146304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EA2BF5CD-114C-60FA-965B-343B14543F01}"/>
                    </a:ext>
                  </a:extLst>
                </p:cNvPr>
                <p:cNvSpPr/>
                <p:nvPr/>
              </p:nvSpPr>
              <p:spPr>
                <a:xfrm>
                  <a:off x="0" y="2928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BB86766F-8A5C-20AD-E116-2ADDC57C35E4}"/>
                    </a:ext>
                  </a:extLst>
                </p:cNvPr>
                <p:cNvSpPr/>
                <p:nvPr/>
              </p:nvSpPr>
              <p:spPr>
                <a:xfrm>
                  <a:off x="0" y="43916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E23F279-0E04-CA7E-B595-BFDCD61797B3}"/>
                    </a:ext>
                  </a:extLst>
                </p:cNvPr>
                <p:cNvSpPr/>
                <p:nvPr/>
              </p:nvSpPr>
              <p:spPr>
                <a:xfrm>
                  <a:off x="0" y="5839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34E8B00-A782-E418-7836-9681BADDA13B}"/>
                    </a:ext>
                  </a:extLst>
                </p:cNvPr>
                <p:cNvSpPr/>
                <p:nvPr/>
              </p:nvSpPr>
              <p:spPr>
                <a:xfrm>
                  <a:off x="0" y="73025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C56D146E-2CD9-05F4-6B73-729C938E14F0}"/>
                    </a:ext>
                  </a:extLst>
                </p:cNvPr>
                <p:cNvSpPr/>
                <p:nvPr/>
              </p:nvSpPr>
              <p:spPr>
                <a:xfrm>
                  <a:off x="0" y="8765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72B29145-B588-3077-EF05-B4DA3DAF05E1}"/>
                    </a:ext>
                  </a:extLst>
                </p:cNvPr>
                <p:cNvSpPr/>
                <p:nvPr/>
              </p:nvSpPr>
              <p:spPr>
                <a:xfrm>
                  <a:off x="0" y="10228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B9A5C04-7CC0-41C2-D694-22FB81E2F124}"/>
                    </a:ext>
                  </a:extLst>
                </p:cNvPr>
                <p:cNvSpPr/>
                <p:nvPr/>
              </p:nvSpPr>
              <p:spPr>
                <a:xfrm>
                  <a:off x="0" y="11691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AEFAF36-90A6-1000-465C-6133D810BF8A}"/>
                    </a:ext>
                  </a:extLst>
                </p:cNvPr>
                <p:cNvSpPr/>
                <p:nvPr/>
              </p:nvSpPr>
              <p:spPr>
                <a:xfrm>
                  <a:off x="0" y="1315466"/>
                  <a:ext cx="46741" cy="18758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C712F865-7162-A804-49EC-E0314311DFB5}"/>
                    </a:ext>
                  </a:extLst>
                </p:cNvPr>
                <p:cNvSpPr/>
                <p:nvPr/>
              </p:nvSpPr>
              <p:spPr>
                <a:xfrm>
                  <a:off x="0" y="14602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C3E1A23-AFC1-F91D-FC7F-3985893745F1}"/>
                    </a:ext>
                  </a:extLst>
                </p:cNvPr>
                <p:cNvSpPr/>
                <p:nvPr/>
              </p:nvSpPr>
              <p:spPr>
                <a:xfrm>
                  <a:off x="0" y="1606550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435B5B1-02B9-F3F5-06ED-B4F7E7A82EB5}"/>
                    </a:ext>
                  </a:extLst>
                </p:cNvPr>
                <p:cNvSpPr/>
                <p:nvPr/>
              </p:nvSpPr>
              <p:spPr>
                <a:xfrm>
                  <a:off x="0" y="17528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D71BDDD6-89DE-9841-73B0-1545834803B8}"/>
                    </a:ext>
                  </a:extLst>
                </p:cNvPr>
                <p:cNvSpPr/>
                <p:nvPr/>
              </p:nvSpPr>
              <p:spPr>
                <a:xfrm>
                  <a:off x="0" y="18991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737B7947-1EDE-2607-5A22-D43B39050284}"/>
                    </a:ext>
                  </a:extLst>
                </p:cNvPr>
                <p:cNvSpPr/>
                <p:nvPr/>
              </p:nvSpPr>
              <p:spPr>
                <a:xfrm>
                  <a:off x="0" y="20454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A132A9BA-3CC0-1942-642F-FB80C9BBB972}"/>
                    </a:ext>
                  </a:extLst>
                </p:cNvPr>
                <p:cNvSpPr/>
                <p:nvPr/>
              </p:nvSpPr>
              <p:spPr>
                <a:xfrm>
                  <a:off x="0" y="219024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69800D4-9F77-13B0-32D9-F85F7D06946F}"/>
                    </a:ext>
                  </a:extLst>
                </p:cNvPr>
                <p:cNvSpPr/>
                <p:nvPr/>
              </p:nvSpPr>
              <p:spPr>
                <a:xfrm>
                  <a:off x="0" y="23365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4" name="Shape 5606">
                  <a:extLst>
                    <a:ext uri="{FF2B5EF4-FFF2-40B4-BE49-F238E27FC236}">
                      <a16:creationId xmlns:a16="http://schemas.microsoft.com/office/drawing/2014/main" id="{D81420A9-2986-BE4C-7C81-3D0C69E4B0A3}"/>
                    </a:ext>
                  </a:extLst>
                </p:cNvPr>
                <p:cNvSpPr/>
                <p:nvPr/>
              </p:nvSpPr>
              <p:spPr>
                <a:xfrm>
                  <a:off x="2094306" y="1593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Shape 5607">
                  <a:extLst>
                    <a:ext uri="{FF2B5EF4-FFF2-40B4-BE49-F238E27FC236}">
                      <a16:creationId xmlns:a16="http://schemas.microsoft.com/office/drawing/2014/main" id="{7263DBAC-4DB7-D3F8-9344-429184313C07}"/>
                    </a:ext>
                  </a:extLst>
                </p:cNvPr>
                <p:cNvSpPr/>
                <p:nvPr/>
              </p:nvSpPr>
              <p:spPr>
                <a:xfrm>
                  <a:off x="2018105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solidFill>
                  <a:srgbClr val="D9D4C9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E4F3F4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Shape 5609">
                  <a:extLst>
                    <a:ext uri="{FF2B5EF4-FFF2-40B4-BE49-F238E27FC236}">
                      <a16:creationId xmlns:a16="http://schemas.microsoft.com/office/drawing/2014/main" id="{E595636B-26C5-A73D-D49E-A6F8889569FA}"/>
                    </a:ext>
                  </a:extLst>
                </p:cNvPr>
                <p:cNvSpPr/>
                <p:nvPr/>
              </p:nvSpPr>
              <p:spPr>
                <a:xfrm>
                  <a:off x="2018106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0" y="759459"/>
                      </a:moveTo>
                      <a:lnTo>
                        <a:pt x="847090" y="0"/>
                      </a:lnTo>
                      <a:lnTo>
                        <a:pt x="847090" y="0"/>
                      </a:lnTo>
                      <a:lnTo>
                        <a:pt x="1694180" y="759459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553AE3CB-B3B8-6148-F85D-B37774E39885}"/>
                    </a:ext>
                  </a:extLst>
                </p:cNvPr>
                <p:cNvSpPr/>
                <p:nvPr/>
              </p:nvSpPr>
              <p:spPr>
                <a:xfrm>
                  <a:off x="2600274" y="355860"/>
                  <a:ext cx="707537" cy="127647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962272D4-A8C2-4889-2014-25CB76348012}"/>
                    </a:ext>
                  </a:extLst>
                </p:cNvPr>
                <p:cNvSpPr/>
                <p:nvPr/>
              </p:nvSpPr>
              <p:spPr>
                <a:xfrm>
                  <a:off x="3130626" y="337789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B5A64FF7-09F2-B120-3B00-5F759014C6F4}"/>
                    </a:ext>
                  </a:extLst>
                </p:cNvPr>
                <p:cNvSpPr/>
                <p:nvPr/>
              </p:nvSpPr>
              <p:spPr>
                <a:xfrm>
                  <a:off x="2784678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BE72A55-DFFD-C223-8312-E445EBC47394}"/>
                    </a:ext>
                  </a:extLst>
                </p:cNvPr>
                <p:cNvSpPr/>
                <p:nvPr/>
              </p:nvSpPr>
              <p:spPr>
                <a:xfrm>
                  <a:off x="2947746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A9B74EB9-2313-7413-4071-49AC244A8AAE}"/>
                    </a:ext>
                  </a:extLst>
                </p:cNvPr>
                <p:cNvSpPr/>
                <p:nvPr/>
              </p:nvSpPr>
              <p:spPr>
                <a:xfrm>
                  <a:off x="3089478" y="570961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4" name="Shape 5617">
                  <a:extLst>
                    <a:ext uri="{FF2B5EF4-FFF2-40B4-BE49-F238E27FC236}">
                      <a16:creationId xmlns:a16="http://schemas.microsoft.com/office/drawing/2014/main" id="{22F5CBE4-DFC9-04EF-0199-226A9D0AB552}"/>
                    </a:ext>
                  </a:extLst>
                </p:cNvPr>
                <p:cNvSpPr/>
                <p:nvPr/>
              </p:nvSpPr>
              <p:spPr>
                <a:xfrm>
                  <a:off x="1247851" y="9187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Shape 5618">
                  <a:extLst>
                    <a:ext uri="{FF2B5EF4-FFF2-40B4-BE49-F238E27FC236}">
                      <a16:creationId xmlns:a16="http://schemas.microsoft.com/office/drawing/2014/main" id="{2A13003E-3A9E-F6E0-642B-0E0887DD87D5}"/>
                    </a:ext>
                  </a:extLst>
                </p:cNvPr>
                <p:cNvSpPr/>
                <p:nvPr/>
              </p:nvSpPr>
              <p:spPr>
                <a:xfrm>
                  <a:off x="1171332" y="842566"/>
                  <a:ext cx="3387726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solidFill>
                  <a:srgbClr val="B5AB95"/>
                </a:solidFill>
                <a:ln w="0" cap="flat">
                  <a:miter lim="127000"/>
                </a:ln>
                <a:effectLst>
                  <a:innerShdw blurRad="114300">
                    <a:prstClr val="black"/>
                  </a:innerShdw>
                </a:effectLst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D7EDEF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Shape 5620">
                  <a:extLst>
                    <a:ext uri="{FF2B5EF4-FFF2-40B4-BE49-F238E27FC236}">
                      <a16:creationId xmlns:a16="http://schemas.microsoft.com/office/drawing/2014/main" id="{28FE3E56-4EAA-8B27-81F7-137F935DA01C}"/>
                    </a:ext>
                  </a:extLst>
                </p:cNvPr>
                <p:cNvSpPr/>
                <p:nvPr/>
              </p:nvSpPr>
              <p:spPr>
                <a:xfrm>
                  <a:off x="1171651" y="8425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0" y="758191"/>
                      </a:moveTo>
                      <a:lnTo>
                        <a:pt x="846963" y="0"/>
                      </a:lnTo>
                      <a:lnTo>
                        <a:pt x="2540762" y="0"/>
                      </a:lnTo>
                      <a:lnTo>
                        <a:pt x="3387725" y="758191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1578E152-328A-0568-88B7-9F6944AA6258}"/>
                    </a:ext>
                  </a:extLst>
                </p:cNvPr>
                <p:cNvSpPr/>
                <p:nvPr/>
              </p:nvSpPr>
              <p:spPr>
                <a:xfrm>
                  <a:off x="2006944" y="1018043"/>
                  <a:ext cx="1716504" cy="47475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Selektivní </a:t>
                  </a:r>
                  <a:b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primární prevence</a:t>
                  </a:r>
                  <a:endParaRPr lang="en-US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1789224F-FEF4-F1F5-04B7-91F32C29435D}"/>
                    </a:ext>
                  </a:extLst>
                </p:cNvPr>
                <p:cNvSpPr/>
                <p:nvPr/>
              </p:nvSpPr>
              <p:spPr>
                <a:xfrm>
                  <a:off x="3130626" y="1003778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4CC41611-F3A0-2AB1-B146-76446D5BAD5D}"/>
                    </a:ext>
                  </a:extLst>
                </p:cNvPr>
                <p:cNvSpPr/>
                <p:nvPr/>
              </p:nvSpPr>
              <p:spPr>
                <a:xfrm>
                  <a:off x="2934030" y="1124173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1" name="Shape 5625">
                  <a:extLst>
                    <a:ext uri="{FF2B5EF4-FFF2-40B4-BE49-F238E27FC236}">
                      <a16:creationId xmlns:a16="http://schemas.microsoft.com/office/drawing/2014/main" id="{B30D9ADD-CE62-39E0-60DB-64438D7F5F9F}"/>
                    </a:ext>
                  </a:extLst>
                </p:cNvPr>
                <p:cNvSpPr/>
                <p:nvPr/>
              </p:nvSpPr>
              <p:spPr>
                <a:xfrm>
                  <a:off x="400761" y="16769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Shape 5626">
                  <a:extLst>
                    <a:ext uri="{FF2B5EF4-FFF2-40B4-BE49-F238E27FC236}">
                      <a16:creationId xmlns:a16="http://schemas.microsoft.com/office/drawing/2014/main" id="{637B2202-AF38-93CC-AD0C-106E92EC478E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solidFill>
                  <a:srgbClr val="8F8163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C9E6E9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Shape 5628">
                  <a:extLst>
                    <a:ext uri="{FF2B5EF4-FFF2-40B4-BE49-F238E27FC236}">
                      <a16:creationId xmlns:a16="http://schemas.microsoft.com/office/drawing/2014/main" id="{5DB16826-B836-9BEC-D36E-1789C9E4EF6F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0" y="758824"/>
                      </a:moveTo>
                      <a:lnTo>
                        <a:pt x="846836" y="0"/>
                      </a:lnTo>
                      <a:lnTo>
                        <a:pt x="4234434" y="0"/>
                      </a:lnTo>
                      <a:lnTo>
                        <a:pt x="5081270" y="758824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FA208A4B-2826-0C70-12DB-3A5642BF6CC7}"/>
                    </a:ext>
                  </a:extLst>
                </p:cNvPr>
                <p:cNvSpPr/>
                <p:nvPr/>
              </p:nvSpPr>
              <p:spPr>
                <a:xfrm>
                  <a:off x="3133674" y="173072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622CB9D-D8F2-117A-0C9A-D3179CFFA1CC}"/>
                    </a:ext>
                  </a:extLst>
                </p:cNvPr>
                <p:cNvSpPr/>
                <p:nvPr/>
              </p:nvSpPr>
              <p:spPr>
                <a:xfrm>
                  <a:off x="2934030" y="185264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1CD80ED-461C-5E45-E06D-3842D5B7FC19}"/>
                  </a:ext>
                </a:extLst>
              </p:cNvPr>
              <p:cNvSpPr/>
              <p:nvPr/>
            </p:nvSpPr>
            <p:spPr>
              <a:xfrm>
                <a:off x="9038419" y="2898818"/>
                <a:ext cx="1395355" cy="474665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0" rIns="0" bIns="0" rtlCol="0">
                <a:noAutofit/>
              </a:bodyPr>
              <a:lstStyle/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Všeobecná </a:t>
                </a:r>
                <a:b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primární prevence</a:t>
                </a: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8ECB71C-7D66-AED3-98D5-192ADD8F3769}"/>
                </a:ext>
              </a:extLst>
            </p:cNvPr>
            <p:cNvSpPr/>
            <p:nvPr/>
          </p:nvSpPr>
          <p:spPr>
            <a:xfrm>
              <a:off x="9129859" y="2083975"/>
              <a:ext cx="1395355" cy="47466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Indikovaná </a:t>
              </a:r>
              <a:b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PP</a:t>
              </a:r>
              <a:endPara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125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rm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indikovaná primární prevence </a:t>
            </a:r>
            <a:endParaRPr lang="en-US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5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2120302" y="1872484"/>
            <a:ext cx="5643517" cy="1993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5280" marR="67310" indent="-1905" algn="just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Indikovaná primární prevence je zaměřena přímo na jedince, u kterých jsou ve zvýšené míře přítomny rizikové faktory pro vznik rizikového chování, tj. jsou více ohroženi než jejich vrstevníci a jiné osoby běžné populace. Program navazuje na programy všeobecné primární prevence rizikového chování a na programy selektivní primární prevence pro třídy s rizikovými skupinami dětí. Důraz je kladen na spolupráci se školními metodiky prevence a ostatními pedagogy, kteří na školách pracují, dále na spolupráci s rodiči klienta. 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64F7B37-A971-E94A-636C-FA4ED036B3BF}"/>
              </a:ext>
            </a:extLst>
          </p:cNvPr>
          <p:cNvGrpSpPr/>
          <p:nvPr/>
        </p:nvGrpSpPr>
        <p:grpSpPr>
          <a:xfrm>
            <a:off x="6977547" y="3231267"/>
            <a:ext cx="5214453" cy="2952965"/>
            <a:chOff x="7498404" y="1650257"/>
            <a:chExt cx="4456372" cy="252366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7C195AD-D810-D85F-234B-988363624D91}"/>
                </a:ext>
              </a:extLst>
            </p:cNvPr>
            <p:cNvGrpSpPr/>
            <p:nvPr/>
          </p:nvGrpSpPr>
          <p:grpSpPr>
            <a:xfrm>
              <a:off x="7498404" y="1650257"/>
              <a:ext cx="4456372" cy="2523661"/>
              <a:chOff x="7406964" y="1138391"/>
              <a:chExt cx="4456372" cy="252366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F5599CC4-62BF-F230-E636-835E282838BC}"/>
                  </a:ext>
                </a:extLst>
              </p:cNvPr>
              <p:cNvGrpSpPr/>
              <p:nvPr/>
            </p:nvGrpSpPr>
            <p:grpSpPr>
              <a:xfrm>
                <a:off x="7406964" y="1138391"/>
                <a:ext cx="4456372" cy="2523661"/>
                <a:chOff x="0" y="0"/>
                <a:chExt cx="5482031" cy="2524127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E00F1424-0BFD-2738-A5D0-667027178B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C1411279-A231-2FEC-07E3-EE1D6294B925}"/>
                    </a:ext>
                  </a:extLst>
                </p:cNvPr>
                <p:cNvSpPr/>
                <p:nvPr/>
              </p:nvSpPr>
              <p:spPr>
                <a:xfrm>
                  <a:off x="0" y="146304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EA2BF5CD-114C-60FA-965B-343B14543F01}"/>
                    </a:ext>
                  </a:extLst>
                </p:cNvPr>
                <p:cNvSpPr/>
                <p:nvPr/>
              </p:nvSpPr>
              <p:spPr>
                <a:xfrm>
                  <a:off x="0" y="2928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BB86766F-8A5C-20AD-E116-2ADDC57C35E4}"/>
                    </a:ext>
                  </a:extLst>
                </p:cNvPr>
                <p:cNvSpPr/>
                <p:nvPr/>
              </p:nvSpPr>
              <p:spPr>
                <a:xfrm>
                  <a:off x="0" y="43916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E23F279-0E04-CA7E-B595-BFDCD61797B3}"/>
                    </a:ext>
                  </a:extLst>
                </p:cNvPr>
                <p:cNvSpPr/>
                <p:nvPr/>
              </p:nvSpPr>
              <p:spPr>
                <a:xfrm>
                  <a:off x="0" y="5839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34E8B00-A782-E418-7836-9681BADDA13B}"/>
                    </a:ext>
                  </a:extLst>
                </p:cNvPr>
                <p:cNvSpPr/>
                <p:nvPr/>
              </p:nvSpPr>
              <p:spPr>
                <a:xfrm>
                  <a:off x="0" y="730250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C56D146E-2CD9-05F4-6B73-729C938E14F0}"/>
                    </a:ext>
                  </a:extLst>
                </p:cNvPr>
                <p:cNvSpPr/>
                <p:nvPr/>
              </p:nvSpPr>
              <p:spPr>
                <a:xfrm>
                  <a:off x="0" y="8765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72B29145-B588-3077-EF05-B4DA3DAF05E1}"/>
                    </a:ext>
                  </a:extLst>
                </p:cNvPr>
                <p:cNvSpPr/>
                <p:nvPr/>
              </p:nvSpPr>
              <p:spPr>
                <a:xfrm>
                  <a:off x="0" y="10228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B9A5C04-7CC0-41C2-D694-22FB81E2F124}"/>
                    </a:ext>
                  </a:extLst>
                </p:cNvPr>
                <p:cNvSpPr/>
                <p:nvPr/>
              </p:nvSpPr>
              <p:spPr>
                <a:xfrm>
                  <a:off x="0" y="11691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AEFAF36-90A6-1000-465C-6133D810BF8A}"/>
                    </a:ext>
                  </a:extLst>
                </p:cNvPr>
                <p:cNvSpPr/>
                <p:nvPr/>
              </p:nvSpPr>
              <p:spPr>
                <a:xfrm>
                  <a:off x="0" y="1315466"/>
                  <a:ext cx="46741" cy="18758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C712F865-7162-A804-49EC-E0314311DFB5}"/>
                    </a:ext>
                  </a:extLst>
                </p:cNvPr>
                <p:cNvSpPr/>
                <p:nvPr/>
              </p:nvSpPr>
              <p:spPr>
                <a:xfrm>
                  <a:off x="0" y="14602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C3E1A23-AFC1-F91D-FC7F-3985893745F1}"/>
                    </a:ext>
                  </a:extLst>
                </p:cNvPr>
                <p:cNvSpPr/>
                <p:nvPr/>
              </p:nvSpPr>
              <p:spPr>
                <a:xfrm>
                  <a:off x="0" y="1606550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435B5B1-02B9-F3F5-06ED-B4F7E7A82EB5}"/>
                    </a:ext>
                  </a:extLst>
                </p:cNvPr>
                <p:cNvSpPr/>
                <p:nvPr/>
              </p:nvSpPr>
              <p:spPr>
                <a:xfrm>
                  <a:off x="0" y="1752854"/>
                  <a:ext cx="46741" cy="18758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D71BDDD6-89DE-9841-73B0-1545834803B8}"/>
                    </a:ext>
                  </a:extLst>
                </p:cNvPr>
                <p:cNvSpPr/>
                <p:nvPr/>
              </p:nvSpPr>
              <p:spPr>
                <a:xfrm>
                  <a:off x="0" y="1899158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737B7947-1EDE-2607-5A22-D43B39050284}"/>
                    </a:ext>
                  </a:extLst>
                </p:cNvPr>
                <p:cNvSpPr/>
                <p:nvPr/>
              </p:nvSpPr>
              <p:spPr>
                <a:xfrm>
                  <a:off x="0" y="204546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A132A9BA-3CC0-1942-642F-FB80C9BBB972}"/>
                    </a:ext>
                  </a:extLst>
                </p:cNvPr>
                <p:cNvSpPr/>
                <p:nvPr/>
              </p:nvSpPr>
              <p:spPr>
                <a:xfrm>
                  <a:off x="0" y="2190242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69800D4-9F77-13B0-32D9-F85F7D06946F}"/>
                    </a:ext>
                  </a:extLst>
                </p:cNvPr>
                <p:cNvSpPr/>
                <p:nvPr/>
              </p:nvSpPr>
              <p:spPr>
                <a:xfrm>
                  <a:off x="0" y="2336546"/>
                  <a:ext cx="46741" cy="18758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4" name="Shape 5606">
                  <a:extLst>
                    <a:ext uri="{FF2B5EF4-FFF2-40B4-BE49-F238E27FC236}">
                      <a16:creationId xmlns:a16="http://schemas.microsoft.com/office/drawing/2014/main" id="{D81420A9-2986-BE4C-7C81-3D0C69E4B0A3}"/>
                    </a:ext>
                  </a:extLst>
                </p:cNvPr>
                <p:cNvSpPr/>
                <p:nvPr/>
              </p:nvSpPr>
              <p:spPr>
                <a:xfrm>
                  <a:off x="2094306" y="1593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5" name="Shape 5607">
                  <a:extLst>
                    <a:ext uri="{FF2B5EF4-FFF2-40B4-BE49-F238E27FC236}">
                      <a16:creationId xmlns:a16="http://schemas.microsoft.com/office/drawing/2014/main" id="{7263DBAC-4DB7-D3F8-9344-429184313C07}"/>
                    </a:ext>
                  </a:extLst>
                </p:cNvPr>
                <p:cNvSpPr/>
                <p:nvPr/>
              </p:nvSpPr>
              <p:spPr>
                <a:xfrm>
                  <a:off x="2018105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847090" y="0"/>
                      </a:moveTo>
                      <a:lnTo>
                        <a:pt x="1694180" y="759459"/>
                      </a:lnTo>
                      <a:lnTo>
                        <a:pt x="0" y="759459"/>
                      </a:lnTo>
                      <a:lnTo>
                        <a:pt x="847090" y="0"/>
                      </a:lnTo>
                      <a:close/>
                    </a:path>
                  </a:pathLst>
                </a:custGeom>
                <a:solidFill>
                  <a:srgbClr val="D9D4C9"/>
                </a:solidFill>
                <a:ln w="0" cap="flat">
                  <a:miter lim="127000"/>
                </a:ln>
                <a:effectLst>
                  <a:innerShdw blurRad="114300">
                    <a:prstClr val="black"/>
                  </a:innerShdw>
                </a:effectLst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E4F3F4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6" name="Shape 5609">
                  <a:extLst>
                    <a:ext uri="{FF2B5EF4-FFF2-40B4-BE49-F238E27FC236}">
                      <a16:creationId xmlns:a16="http://schemas.microsoft.com/office/drawing/2014/main" id="{E595636B-26C5-A73D-D49E-A6F8889569FA}"/>
                    </a:ext>
                  </a:extLst>
                </p:cNvPr>
                <p:cNvSpPr/>
                <p:nvPr/>
              </p:nvSpPr>
              <p:spPr>
                <a:xfrm>
                  <a:off x="2018106" y="83106"/>
                  <a:ext cx="1694180" cy="7594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694180" h="759459">
                      <a:moveTo>
                        <a:pt x="0" y="759459"/>
                      </a:moveTo>
                      <a:lnTo>
                        <a:pt x="847090" y="0"/>
                      </a:lnTo>
                      <a:lnTo>
                        <a:pt x="847090" y="0"/>
                      </a:lnTo>
                      <a:lnTo>
                        <a:pt x="1694180" y="759459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553AE3CB-B3B8-6148-F85D-B37774E39885}"/>
                    </a:ext>
                  </a:extLst>
                </p:cNvPr>
                <p:cNvSpPr/>
                <p:nvPr/>
              </p:nvSpPr>
              <p:spPr>
                <a:xfrm>
                  <a:off x="2600274" y="355860"/>
                  <a:ext cx="707537" cy="127647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962272D4-A8C2-4889-2014-25CB76348012}"/>
                    </a:ext>
                  </a:extLst>
                </p:cNvPr>
                <p:cNvSpPr/>
                <p:nvPr/>
              </p:nvSpPr>
              <p:spPr>
                <a:xfrm>
                  <a:off x="3130626" y="337789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B5A64FF7-09F2-B120-3B00-5F759014C6F4}"/>
                    </a:ext>
                  </a:extLst>
                </p:cNvPr>
                <p:cNvSpPr/>
                <p:nvPr/>
              </p:nvSpPr>
              <p:spPr>
                <a:xfrm>
                  <a:off x="2784678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BE72A55-DFFD-C223-8312-E445EBC47394}"/>
                    </a:ext>
                  </a:extLst>
                </p:cNvPr>
                <p:cNvSpPr/>
                <p:nvPr/>
              </p:nvSpPr>
              <p:spPr>
                <a:xfrm>
                  <a:off x="2947746" y="455137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A9B74EB9-2313-7413-4071-49AC244A8AAE}"/>
                    </a:ext>
                  </a:extLst>
                </p:cNvPr>
                <p:cNvSpPr/>
                <p:nvPr/>
              </p:nvSpPr>
              <p:spPr>
                <a:xfrm>
                  <a:off x="3089478" y="570961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B05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34" name="Shape 5617">
                  <a:extLst>
                    <a:ext uri="{FF2B5EF4-FFF2-40B4-BE49-F238E27FC236}">
                      <a16:creationId xmlns:a16="http://schemas.microsoft.com/office/drawing/2014/main" id="{22F5CBE4-DFC9-04EF-0199-226A9D0AB552}"/>
                    </a:ext>
                  </a:extLst>
                </p:cNvPr>
                <p:cNvSpPr/>
                <p:nvPr/>
              </p:nvSpPr>
              <p:spPr>
                <a:xfrm>
                  <a:off x="1247851" y="9187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5" name="Shape 5618">
                  <a:extLst>
                    <a:ext uri="{FF2B5EF4-FFF2-40B4-BE49-F238E27FC236}">
                      <a16:creationId xmlns:a16="http://schemas.microsoft.com/office/drawing/2014/main" id="{2A13003E-3A9E-F6E0-642B-0E0887DD87D5}"/>
                    </a:ext>
                  </a:extLst>
                </p:cNvPr>
                <p:cNvSpPr/>
                <p:nvPr/>
              </p:nvSpPr>
              <p:spPr>
                <a:xfrm>
                  <a:off x="1171332" y="842566"/>
                  <a:ext cx="3387726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846963" y="0"/>
                      </a:moveTo>
                      <a:lnTo>
                        <a:pt x="2540762" y="0"/>
                      </a:lnTo>
                      <a:lnTo>
                        <a:pt x="3387725" y="758191"/>
                      </a:lnTo>
                      <a:lnTo>
                        <a:pt x="0" y="758191"/>
                      </a:lnTo>
                      <a:lnTo>
                        <a:pt x="846963" y="0"/>
                      </a:lnTo>
                      <a:close/>
                    </a:path>
                  </a:pathLst>
                </a:custGeom>
                <a:solidFill>
                  <a:srgbClr val="B5AB95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D7EDEF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6" name="Shape 5620">
                  <a:extLst>
                    <a:ext uri="{FF2B5EF4-FFF2-40B4-BE49-F238E27FC236}">
                      <a16:creationId xmlns:a16="http://schemas.microsoft.com/office/drawing/2014/main" id="{28FE3E56-4EAA-8B27-81F7-137F935DA01C}"/>
                    </a:ext>
                  </a:extLst>
                </p:cNvPr>
                <p:cNvSpPr/>
                <p:nvPr/>
              </p:nvSpPr>
              <p:spPr>
                <a:xfrm>
                  <a:off x="1171651" y="842566"/>
                  <a:ext cx="3387725" cy="75819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87725" h="758191">
                      <a:moveTo>
                        <a:pt x="0" y="758191"/>
                      </a:moveTo>
                      <a:lnTo>
                        <a:pt x="846963" y="0"/>
                      </a:lnTo>
                      <a:lnTo>
                        <a:pt x="2540762" y="0"/>
                      </a:lnTo>
                      <a:lnTo>
                        <a:pt x="3387725" y="758191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1578E152-328A-0568-88B7-9F6944AA6258}"/>
                    </a:ext>
                  </a:extLst>
                </p:cNvPr>
                <p:cNvSpPr/>
                <p:nvPr/>
              </p:nvSpPr>
              <p:spPr>
                <a:xfrm>
                  <a:off x="2006944" y="1018043"/>
                  <a:ext cx="1716504" cy="47475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Selektivní </a:t>
                  </a:r>
                  <a:b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cs-CZ" sz="1200" b="1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primární prevence</a:t>
                  </a:r>
                  <a:endParaRPr lang="en-US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1789224F-FEF4-F1F5-04B7-91F32C29435D}"/>
                    </a:ext>
                  </a:extLst>
                </p:cNvPr>
                <p:cNvSpPr/>
                <p:nvPr/>
              </p:nvSpPr>
              <p:spPr>
                <a:xfrm>
                  <a:off x="3130626" y="1003778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4CC41611-F3A0-2AB1-B146-76446D5BAD5D}"/>
                    </a:ext>
                  </a:extLst>
                </p:cNvPr>
                <p:cNvSpPr/>
                <p:nvPr/>
              </p:nvSpPr>
              <p:spPr>
                <a:xfrm>
                  <a:off x="2934030" y="1124173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FF3300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1" name="Shape 5625">
                  <a:extLst>
                    <a:ext uri="{FF2B5EF4-FFF2-40B4-BE49-F238E27FC236}">
                      <a16:creationId xmlns:a16="http://schemas.microsoft.com/office/drawing/2014/main" id="{B30D9ADD-CE62-39E0-60DB-64438D7F5F9F}"/>
                    </a:ext>
                  </a:extLst>
                </p:cNvPr>
                <p:cNvSpPr/>
                <p:nvPr/>
              </p:nvSpPr>
              <p:spPr>
                <a:xfrm>
                  <a:off x="400761" y="16769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808080">
                    <a:alpha val="50196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2" name="Shape 5626">
                  <a:extLst>
                    <a:ext uri="{FF2B5EF4-FFF2-40B4-BE49-F238E27FC236}">
                      <a16:creationId xmlns:a16="http://schemas.microsoft.com/office/drawing/2014/main" id="{637B2202-AF38-93CC-AD0C-106E92EC478E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846836" y="0"/>
                      </a:moveTo>
                      <a:lnTo>
                        <a:pt x="4234434" y="0"/>
                      </a:lnTo>
                      <a:lnTo>
                        <a:pt x="5081270" y="758824"/>
                      </a:lnTo>
                      <a:lnTo>
                        <a:pt x="0" y="758824"/>
                      </a:lnTo>
                      <a:lnTo>
                        <a:pt x="846836" y="0"/>
                      </a:lnTo>
                      <a:close/>
                    </a:path>
                  </a:pathLst>
                </a:custGeom>
                <a:solidFill>
                  <a:srgbClr val="8F8163"/>
                </a:solidFill>
                <a:ln w="0" cap="flat">
                  <a:miter lim="127000"/>
                </a:ln>
              </p:spPr>
              <p:style>
                <a:lnRef idx="0">
                  <a:srgbClr val="000000">
                    <a:alpha val="0"/>
                  </a:srgbClr>
                </a:lnRef>
                <a:fillRef idx="1">
                  <a:srgbClr val="C9E6E9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Shape 5628">
                  <a:extLst>
                    <a:ext uri="{FF2B5EF4-FFF2-40B4-BE49-F238E27FC236}">
                      <a16:creationId xmlns:a16="http://schemas.microsoft.com/office/drawing/2014/main" id="{5DB16826-B836-9BEC-D36E-1789C9E4EF6F}"/>
                    </a:ext>
                  </a:extLst>
                </p:cNvPr>
                <p:cNvSpPr/>
                <p:nvPr/>
              </p:nvSpPr>
              <p:spPr>
                <a:xfrm>
                  <a:off x="324561" y="1600757"/>
                  <a:ext cx="5081270" cy="75882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5081270" h="758824">
                      <a:moveTo>
                        <a:pt x="0" y="758824"/>
                      </a:moveTo>
                      <a:lnTo>
                        <a:pt x="846836" y="0"/>
                      </a:lnTo>
                      <a:lnTo>
                        <a:pt x="4234434" y="0"/>
                      </a:lnTo>
                      <a:lnTo>
                        <a:pt x="5081270" y="758824"/>
                      </a:lnTo>
                      <a:close/>
                    </a:path>
                  </a:pathLst>
                </a:custGeom>
                <a:ln w="9340" cap="rnd">
                  <a:miter lim="127000"/>
                </a:ln>
              </p:spPr>
              <p:style>
                <a:lnRef idx="1">
                  <a:srgbClr val="4B595B"/>
                </a:lnRef>
                <a:fillRef idx="0">
                  <a:srgbClr val="000000">
                    <a:alpha val="0"/>
                  </a:srgbClr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FA208A4B-2826-0C70-12DB-3A5642BF6CC7}"/>
                    </a:ext>
                  </a:extLst>
                </p:cNvPr>
                <p:cNvSpPr/>
                <p:nvPr/>
              </p:nvSpPr>
              <p:spPr>
                <a:xfrm>
                  <a:off x="3133674" y="173072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622CB9D-D8F2-117A-0C9A-D3179CFFA1CC}"/>
                    </a:ext>
                  </a:extLst>
                </p:cNvPr>
                <p:cNvSpPr/>
                <p:nvPr/>
              </p:nvSpPr>
              <p:spPr>
                <a:xfrm>
                  <a:off x="2934030" y="1852645"/>
                  <a:ext cx="37731" cy="1514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lIns="0" tIns="0" rIns="0" bIns="0" rtlCol="0">
                  <a:noAutofit/>
                </a:bodyPr>
                <a:lstStyle/>
                <a:p>
                  <a:pPr marL="0" marR="0" indent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800" b="1" dirty="0">
                      <a:solidFill>
                        <a:srgbClr val="003399"/>
                      </a:solidFill>
                      <a:effectLst/>
                      <a:latin typeface="Arial" panose="020B0604020202020204" pitchFamily="34" charset="0"/>
                      <a:ea typeface="Arial" panose="020B0604020202020204" pitchFamily="34" charset="0"/>
                    </a:rPr>
                    <a:t> </a:t>
                  </a:r>
                  <a:endParaRPr lang="en-US" sz="11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</a:endParaRPr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1CD80ED-461C-5E45-E06D-3842D5B7FC19}"/>
                  </a:ext>
                </a:extLst>
              </p:cNvPr>
              <p:cNvSpPr/>
              <p:nvPr/>
            </p:nvSpPr>
            <p:spPr>
              <a:xfrm>
                <a:off x="9038419" y="2898818"/>
                <a:ext cx="1395355" cy="474665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0" rIns="0" bIns="0" rtlCol="0">
                <a:noAutofit/>
              </a:bodyPr>
              <a:lstStyle/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Všeobecná </a:t>
                </a:r>
                <a:b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cs-CZ" sz="12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primární prevence</a:t>
                </a: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8ECB71C-7D66-AED3-98D5-192ADD8F3769}"/>
                </a:ext>
              </a:extLst>
            </p:cNvPr>
            <p:cNvSpPr/>
            <p:nvPr/>
          </p:nvSpPr>
          <p:spPr>
            <a:xfrm>
              <a:off x="9129859" y="2083975"/>
              <a:ext cx="1395355" cy="47466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Indikovaná </a:t>
              </a:r>
              <a:b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cs-C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PP</a:t>
              </a:r>
              <a:endPara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3124C047-9C13-AF76-820F-38AFFC4456A7}"/>
                  </a:ext>
                </a:extLst>
              </p14:cNvPr>
              <p14:cNvContentPartPr/>
              <p14:nvPr/>
            </p14:nvContentPartPr>
            <p14:xfrm>
              <a:off x="-218106" y="4525390"/>
              <a:ext cx="360" cy="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3124C047-9C13-AF76-820F-38AFFC4456A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24226" y="4519270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247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obecné charakteristiky efektivních programů Pri</a:t>
            </a:r>
            <a:r>
              <a:rPr lang="cs-CZ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marní prevence</a:t>
            </a:r>
            <a:b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6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3EBB40-4CE0-529A-D543-912F9FF8003F}"/>
              </a:ext>
            </a:extLst>
          </p:cNvPr>
          <p:cNvSpPr txBox="1"/>
          <p:nvPr/>
        </p:nvSpPr>
        <p:spPr>
          <a:xfrm>
            <a:off x="2061258" y="1873094"/>
            <a:ext cx="919613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Jsou kombinací různých strategií, které působí na cílovou skupinu, zahrnují více faktorů a jsou založeny na koordinované spolupráci různých institucí. 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 zajištěna kontinuita působení a systematičnost plánování programů.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Informace i formy práce jsou adekvátní a cílené podle charakteru skupiny, pro kterou jsou určeny.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zajišťují propojenost témat primární prevence (nelegální návykové látky, infekční nemoci, alkohol a tabák apod.).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mají pozitivní orientaci a podporují zdravý životní styl.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jsou součástí systému prevence v komunitě. </a:t>
            </a:r>
          </a:p>
          <a:p>
            <a:pPr marL="628650" indent="-2857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Programy se opírají o systémovou teorii. </a:t>
            </a:r>
          </a:p>
        </p:txBody>
      </p:sp>
    </p:spTree>
    <p:extLst>
      <p:ext uri="{BB962C8B-B14F-4D97-AF65-F5344CB8AC3E}">
        <p14:creationId xmlns:p14="http://schemas.microsoft.com/office/powerpoint/2010/main" val="1155000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ZÁSADY EFEKTIVNÍ PRIMÁRNÍ PREVENCE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7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1949116" y="1873094"/>
            <a:ext cx="9196137" cy="4450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Cílenost 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Dílčí aktivity a zvolené metody jsou přizpůsobeny dané cílové skupině a jejím sociokulturním  specifikům a potřebám. Služby jsou vždy určeny pro úzkou cílovou skupinu, z jejíchž potřeb vycházejí a podle jejíchž specifik jsou upraveny. Pro naplnění tohoto principu je nezbytná spolupráce organizace s příjemcem služby jednak při stanovení zakázky, ale i  v průběhu trvání spolupráce. Program je vytvořen na základě znalosti specifik a potřeb dané lokality, zahrnuje spolupráci s pedagogy, rodiči a nejbližším sociálním okolím cílové skupiny. Jednotlivé aktivity jsou realizovány se skupinou maximálně 32 účastníků. V rámci školního systému maximálně s jednou třídou.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Komplexnost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zaměřuje nejen na problematiku užívání legálních i nelegálních návykových látek a problematiku rizikového chování, ale  i na rozvoj sociálních dovedností (schopnost čelit sociálnímu tlaku vrstevníků,  komunikační dovednosti, posilování sebevědomí, možnosti efektivního řešení problémů),  zdraví a životní styl. Nezbytná je i koordinovaná spolupráce s dalšími institucemi a návaznými službami.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6654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ZÁSADY EFEKTIVNÍ PRIMÁRNÍ PREVENCE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8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1949116" y="1873094"/>
            <a:ext cx="9196137" cy="4450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Kontinuita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 je kladen na zachování kontinuity uvnitř programu (jednotlivá témata na sebe navazují a vzájemně se doplňují) i vně programu (spolupráce s dalšími subjekty působícími v oblasti prevence rizikového chování). Preventivní působení je systematické a dlouhodobé.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Propojení, vzájemná provázanost různých typů prevence </a:t>
            </a:r>
            <a:endParaRPr lang="cs-CZ" sz="16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Programy všeobecné primární prevence, selektivní primární prevence a indikované primární prevence jsou vzájemně provázané. Pro indikované skupiny či jedince máme návaznost v dalších typech programů, ať už na úrovni primární prevence (SPP, IPP), tak i nespecifické. Program nabízí v případě potřeby možnost kontaktu v odborném zařízení v psychosociální síti služeb v daném regionu.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endParaRPr lang="cs-CZ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Pozitivní orientace primární prevence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Podpora zdravého životního stylu, využívání pozitivních modelů a nabídka pozitivních alternativ atraktivních cílové skupině.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endParaRPr lang="cs-CZ" sz="16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7218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980917"/>
          </a:xfrm>
        </p:spPr>
        <p:txBody>
          <a:bodyPr>
            <a:noAutofit/>
          </a:bodyPr>
          <a:lstStyle/>
          <a:p>
            <a:pPr marL="339725" marR="63500" indent="-6350" algn="ctr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</a:pPr>
            <a:r>
              <a:rPr lang="pt-BR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ZÁSADY EFEKTIVNÍ PRIMÁRNÍ PREVENCE 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A13A97-7F06-EB5D-6D7A-D409BBE4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3575" y="6356349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cs-CZ" dirty="0"/>
              <a:t>Primární prevence rizikového chováni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36034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9</a:t>
            </a:fld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F6EF0-6898-D687-A895-FD4E59DD69A8}"/>
              </a:ext>
            </a:extLst>
          </p:cNvPr>
          <p:cNvSpPr txBox="1"/>
          <p:nvPr/>
        </p:nvSpPr>
        <p:spPr>
          <a:xfrm>
            <a:off x="1949116" y="1873094"/>
            <a:ext cx="9196137" cy="424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Interaktivita, využití „KAB“ modelu 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zahrnuje aktivní účast cílové skupiny s využitím  různých forem práce. Pro efektivitu primární prevence je nezbytné, aby se cílová skupina (děti, rodiče i pedagogové) mohla do programu aktivně zapojit a ovlivňovat jeho průběh. Využívá se „KAB“ modelu s akcentem na kvalitu postojů a změnu chování, nikoliv pouhé předávání informací. Cílem prevence je ovlivnit chování, tedy získání relevantních sociálních dovedností a dovedností potřebných pro život.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Využití „peer“ prvku 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reaguje na aktuální potřeby cílové skupiny, přizpůsobuje se novým trendům v oblasti problematiky užívání návykových látek. Nabízené služby reflektují poptávku školských zařízení, pedagogů, žáků základních škol a jejich rodičů a mění se v souvislosti se změnami v oblasti prevence rizikového chování. Program vychází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</a:t>
            </a: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teorie, že vrstevníci jsou často autoritou větší, nežli rodiče a učitelé. Lektoři tak vystupují v roli iniciátorů a moderátorů, nikoliv přednášejících.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67310" lvl="1" algn="just" fontAlgn="base">
              <a:lnSpc>
                <a:spcPct val="111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cs-CZ" sz="1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11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7328976 Minimalist presentation_Win32_v3" id="{68F91E1F-47E3-4784-97BA-A7779D45FCD8}" vid="{DD4A590D-E633-4E0F-B7C2-7C0F99B0E2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C4DF17-F044-499E-9F05-A29D5AD84F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D6CD170-8994-4B78-9EA8-2A6D16DEF2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71E02-0625-4B19-9E83-24FAEB4AAE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4669</TotalTime>
  <Words>3042</Words>
  <Application>Microsoft Office PowerPoint</Application>
  <PresentationFormat>Širokoúhlá obrazovka</PresentationFormat>
  <Paragraphs>434</Paragraphs>
  <Slides>21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Tenorite</vt:lpstr>
      <vt:lpstr>Office Theme</vt:lpstr>
      <vt:lpstr>Primární prevence rizikového chování</vt:lpstr>
      <vt:lpstr>TEORETICKÁ VÝCHODISKA</vt:lpstr>
      <vt:lpstr>Všeobecná primární prevence </vt:lpstr>
      <vt:lpstr>SELEKTIVNÍ primární prevence </vt:lpstr>
      <vt:lpstr>indikovaná primární prevence </vt:lpstr>
      <vt:lpstr>obecné charakteristiky efektivních programů Primarní prevence  </vt:lpstr>
      <vt:lpstr>ZÁSADY EFEKTIVNÍ PRIMÁRNÍ PREVENCE </vt:lpstr>
      <vt:lpstr>ZÁSADY EFEKTIVNÍ PRIMÁRNÍ PREVENCE </vt:lpstr>
      <vt:lpstr>ZÁSADY EFEKTIVNÍ PRIMÁRNÍ PREVENCE </vt:lpstr>
      <vt:lpstr>ZÁSADY EFEKTIVNÍ PRIMÁRNÍ PREVENCE </vt:lpstr>
      <vt:lpstr>Program všeobecné primární prevence pro ZŠ</vt:lpstr>
      <vt:lpstr>Program všeobecné primární prevence pro ZŠ</vt:lpstr>
      <vt:lpstr>Program všeobecné primární prevence pro ZŠ</vt:lpstr>
      <vt:lpstr>Program Selektivní primární prevence pro ZŠ</vt:lpstr>
      <vt:lpstr>Program Selektivní primární prevence pro ZŠ</vt:lpstr>
      <vt:lpstr>Program Selektivní primární prevence pro ZŠ</vt:lpstr>
      <vt:lpstr>intervizivní a koncepční semináře  školních metodiků prevence</vt:lpstr>
      <vt:lpstr>Komunikace mezi  školními metodiky prevence a ošk</vt:lpstr>
      <vt:lpstr>Dotace PPRCH Z MHMP a MČ P10 2023</vt:lpstr>
      <vt:lpstr>Předpokládané náklady VPP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PPRCH</dc:title>
  <dc:creator>Michaela Buchníčková</dc:creator>
  <cp:lastModifiedBy>Buchníčková Michaela Bc. SEK OSK (ÚMČ Praha 10)</cp:lastModifiedBy>
  <cp:revision>5</cp:revision>
  <dcterms:created xsi:type="dcterms:W3CDTF">2023-08-24T03:54:55Z</dcterms:created>
  <dcterms:modified xsi:type="dcterms:W3CDTF">2023-12-04T07:31:56Z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